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3DC36F-1115-4045-951B-26EA8CDA399B}" v="12" dt="2025-08-21T12:38:39.2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7" d="100"/>
          <a:sy n="107" d="100"/>
        </p:scale>
        <p:origin x="69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ANA ANDREA VALVERDE BRENES" userId="374b83f6-ce93-4f71-9b3a-d638c23d6fa9" providerId="ADAL" clId="{01F01C8C-D287-4D06-8842-1622A7BCAEF5}"/>
    <pc:docChg chg="undo custSel modSld">
      <pc:chgData name="JULIANA ANDREA VALVERDE BRENES" userId="374b83f6-ce93-4f71-9b3a-d638c23d6fa9" providerId="ADAL" clId="{01F01C8C-D287-4D06-8842-1622A7BCAEF5}" dt="2025-05-19T20:51:55.617" v="108" actId="27107"/>
      <pc:docMkLst>
        <pc:docMk/>
      </pc:docMkLst>
    </pc:docChg>
  </pc:docChgLst>
  <pc:docChgLst>
    <pc:chgData name="JULIANA ANDREA VALVERDE BRENES" userId="374b83f6-ce93-4f71-9b3a-d638c23d6fa9" providerId="ADAL" clId="{AD308351-8AF2-4099-BF2C-95EEB40BBFB2}"/>
    <pc:docChg chg="modSld">
      <pc:chgData name="JULIANA ANDREA VALVERDE BRENES" userId="374b83f6-ce93-4f71-9b3a-d638c23d6fa9" providerId="ADAL" clId="{AD308351-8AF2-4099-BF2C-95EEB40BBFB2}" dt="2025-06-23T16:11:03.505" v="192" actId="14826"/>
      <pc:docMkLst>
        <pc:docMk/>
      </pc:docMkLst>
      <pc:sldChg chg="modSp mod">
        <pc:chgData name="JULIANA ANDREA VALVERDE BRENES" userId="374b83f6-ce93-4f71-9b3a-d638c23d6fa9" providerId="ADAL" clId="{AD308351-8AF2-4099-BF2C-95EEB40BBFB2}" dt="2025-06-23T16:11:03.505" v="192" actId="14826"/>
        <pc:sldMkLst>
          <pc:docMk/>
          <pc:sldMk cId="2635470348" sldId="256"/>
        </pc:sldMkLst>
      </pc:sldChg>
    </pc:docChg>
  </pc:docChgLst>
  <pc:docChgLst>
    <pc:chgData name="JULIANA ANDREA VALVERDE BRENES" userId="374b83f6-ce93-4f71-9b3a-d638c23d6fa9" providerId="ADAL" clId="{1F28A852-EEC9-43B7-97E6-0F5C7747E920}"/>
    <pc:docChg chg="undo custSel modSld">
      <pc:chgData name="JULIANA ANDREA VALVERDE BRENES" userId="374b83f6-ce93-4f71-9b3a-d638c23d6fa9" providerId="ADAL" clId="{1F28A852-EEC9-43B7-97E6-0F5C7747E920}" dt="2024-04-08T14:45:53.731" v="43" actId="1035"/>
      <pc:docMkLst>
        <pc:docMk/>
      </pc:docMkLst>
      <pc:sldChg chg="addSp delSp modSp mod">
        <pc:chgData name="JULIANA ANDREA VALVERDE BRENES" userId="374b83f6-ce93-4f71-9b3a-d638c23d6fa9" providerId="ADAL" clId="{1F28A852-EEC9-43B7-97E6-0F5C7747E920}" dt="2024-04-08T14:45:53.731" v="43" actId="1035"/>
        <pc:sldMkLst>
          <pc:docMk/>
          <pc:sldMk cId="2635470348" sldId="256"/>
        </pc:sldMkLst>
      </pc:sldChg>
    </pc:docChg>
  </pc:docChgLst>
  <pc:docChgLst>
    <pc:chgData name="JULIANA ANDREA VALVERDE BRENES" userId="374b83f6-ce93-4f71-9b3a-d638c23d6fa9" providerId="ADAL" clId="{194FEE2B-0847-4A05-A4FB-55E72AE5976F}"/>
    <pc:docChg chg="modSld">
      <pc:chgData name="JULIANA ANDREA VALVERDE BRENES" userId="374b83f6-ce93-4f71-9b3a-d638c23d6fa9" providerId="ADAL" clId="{194FEE2B-0847-4A05-A4FB-55E72AE5976F}" dt="2025-01-09T16:45:26.047" v="0" actId="14826"/>
      <pc:docMkLst>
        <pc:docMk/>
      </pc:docMkLst>
      <pc:sldChg chg="modSp">
        <pc:chgData name="JULIANA ANDREA VALVERDE BRENES" userId="374b83f6-ce93-4f71-9b3a-d638c23d6fa9" providerId="ADAL" clId="{194FEE2B-0847-4A05-A4FB-55E72AE5976F}" dt="2025-01-09T16:45:26.047" v="0" actId="14826"/>
        <pc:sldMkLst>
          <pc:docMk/>
          <pc:sldMk cId="2635470348" sldId="256"/>
        </pc:sldMkLst>
      </pc:sldChg>
    </pc:docChg>
  </pc:docChgLst>
  <pc:docChgLst>
    <pc:chgData name="JULIANA ANDREA VALVERDE BRENES" userId="374b83f6-ce93-4f71-9b3a-d638c23d6fa9" providerId="ADAL" clId="{5E46C7E5-9BE6-439F-93D5-6DD093A6C3BD}"/>
    <pc:docChg chg="undo custSel modSld">
      <pc:chgData name="JULIANA ANDREA VALVERDE BRENES" userId="374b83f6-ce93-4f71-9b3a-d638c23d6fa9" providerId="ADAL" clId="{5E46C7E5-9BE6-439F-93D5-6DD093A6C3BD}" dt="2025-06-18T15:15:29.842" v="94" actId="14826"/>
      <pc:docMkLst>
        <pc:docMk/>
      </pc:docMkLst>
      <pc:sldChg chg="modSp mod">
        <pc:chgData name="JULIANA ANDREA VALVERDE BRENES" userId="374b83f6-ce93-4f71-9b3a-d638c23d6fa9" providerId="ADAL" clId="{5E46C7E5-9BE6-439F-93D5-6DD093A6C3BD}" dt="2025-06-18T15:15:29.842" v="94" actId="14826"/>
        <pc:sldMkLst>
          <pc:docMk/>
          <pc:sldMk cId="2635470348" sldId="256"/>
        </pc:sldMkLst>
      </pc:sldChg>
    </pc:docChg>
  </pc:docChgLst>
  <pc:docChgLst>
    <pc:chgData name="JULIANA ANDREA VALVERDE BRENES" userId="374b83f6-ce93-4f71-9b3a-d638c23d6fa9" providerId="ADAL" clId="{FF9C2C15-CD50-45E1-9370-1FB1A6783419}"/>
    <pc:docChg chg="modSld">
      <pc:chgData name="JULIANA ANDREA VALVERDE BRENES" userId="374b83f6-ce93-4f71-9b3a-d638c23d6fa9" providerId="ADAL" clId="{FF9C2C15-CD50-45E1-9370-1FB1A6783419}" dt="2024-09-05T16:18:17.665" v="51" actId="1036"/>
      <pc:docMkLst>
        <pc:docMk/>
      </pc:docMkLst>
      <pc:sldChg chg="modSp mod">
        <pc:chgData name="JULIANA ANDREA VALVERDE BRENES" userId="374b83f6-ce93-4f71-9b3a-d638c23d6fa9" providerId="ADAL" clId="{FF9C2C15-CD50-45E1-9370-1FB1A6783419}" dt="2024-09-05T16:18:17.665" v="51" actId="1036"/>
        <pc:sldMkLst>
          <pc:docMk/>
          <pc:sldMk cId="2635470348" sldId="256"/>
        </pc:sldMkLst>
      </pc:sldChg>
    </pc:docChg>
  </pc:docChgLst>
  <pc:docChgLst>
    <pc:chgData name="JULIANA ANDREA VALVERDE BRENES" userId="374b83f6-ce93-4f71-9b3a-d638c23d6fa9" providerId="ADAL" clId="{D84CDA1A-4942-427B-8FDD-58FD7B3748B3}"/>
    <pc:docChg chg="undo custSel modSld">
      <pc:chgData name="JULIANA ANDREA VALVERDE BRENES" userId="374b83f6-ce93-4f71-9b3a-d638c23d6fa9" providerId="ADAL" clId="{D84CDA1A-4942-427B-8FDD-58FD7B3748B3}" dt="2024-10-21T14:32:42.171" v="78" actId="1076"/>
      <pc:docMkLst>
        <pc:docMk/>
      </pc:docMkLst>
    </pc:docChg>
  </pc:docChgLst>
  <pc:docChgLst>
    <pc:chgData name="JULIANA ANDREA VALVERDE BRENES" userId="374b83f6-ce93-4f71-9b3a-d638c23d6fa9" providerId="ADAL" clId="{6A2D7798-F756-4FD1-A864-04FF366C604B}"/>
    <pc:docChg chg="undo custSel modSld">
      <pc:chgData name="JULIANA ANDREA VALVERDE BRENES" userId="374b83f6-ce93-4f71-9b3a-d638c23d6fa9" providerId="ADAL" clId="{6A2D7798-F756-4FD1-A864-04FF366C604B}" dt="2025-08-06T17:26:14.139" v="157" actId="20577"/>
      <pc:docMkLst>
        <pc:docMk/>
      </pc:docMkLst>
      <pc:sldChg chg="modSp mod">
        <pc:chgData name="JULIANA ANDREA VALVERDE BRENES" userId="374b83f6-ce93-4f71-9b3a-d638c23d6fa9" providerId="ADAL" clId="{6A2D7798-F756-4FD1-A864-04FF366C604B}" dt="2025-08-06T17:26:14.139" v="157" actId="20577"/>
        <pc:sldMkLst>
          <pc:docMk/>
          <pc:sldMk cId="2635470348" sldId="256"/>
        </pc:sldMkLst>
        <pc:spChg chg="mod">
          <ac:chgData name="JULIANA ANDREA VALVERDE BRENES" userId="374b83f6-ce93-4f71-9b3a-d638c23d6fa9" providerId="ADAL" clId="{6A2D7798-F756-4FD1-A864-04FF366C604B}" dt="2025-08-06T17:25:19.491" v="151" actId="1036"/>
          <ac:spMkLst>
            <pc:docMk/>
            <pc:sldMk cId="2635470348" sldId="256"/>
            <ac:spMk id="3" creationId="{00000000-0000-0000-0000-000000000000}"/>
          </ac:spMkLst>
        </pc:spChg>
        <pc:spChg chg="mod">
          <ac:chgData name="JULIANA ANDREA VALVERDE BRENES" userId="374b83f6-ce93-4f71-9b3a-d638c23d6fa9" providerId="ADAL" clId="{6A2D7798-F756-4FD1-A864-04FF366C604B}" dt="2025-08-06T17:26:14.139" v="157" actId="20577"/>
          <ac:spMkLst>
            <pc:docMk/>
            <pc:sldMk cId="2635470348" sldId="256"/>
            <ac:spMk id="5" creationId="{00000000-0000-0000-0000-000000000000}"/>
          </ac:spMkLst>
        </pc:spChg>
        <pc:spChg chg="mod">
          <ac:chgData name="JULIANA ANDREA VALVERDE BRENES" userId="374b83f6-ce93-4f71-9b3a-d638c23d6fa9" providerId="ADAL" clId="{6A2D7798-F756-4FD1-A864-04FF366C604B}" dt="2025-08-06T17:03:20.949" v="60" actId="20577"/>
          <ac:spMkLst>
            <pc:docMk/>
            <pc:sldMk cId="2635470348" sldId="256"/>
            <ac:spMk id="9" creationId="{53B29996-E4F4-DC77-215F-8FC4C30FA051}"/>
          </ac:spMkLst>
        </pc:spChg>
        <pc:spChg chg="mod">
          <ac:chgData name="JULIANA ANDREA VALVERDE BRENES" userId="374b83f6-ce93-4f71-9b3a-d638c23d6fa9" providerId="ADAL" clId="{6A2D7798-F756-4FD1-A864-04FF366C604B}" dt="2025-08-06T17:02:01.318" v="34" actId="404"/>
          <ac:spMkLst>
            <pc:docMk/>
            <pc:sldMk cId="2635470348" sldId="256"/>
            <ac:spMk id="17" creationId="{42983030-E32E-9F84-D637-905F8E7C8F21}"/>
          </ac:spMkLst>
        </pc:spChg>
        <pc:spChg chg="mod">
          <ac:chgData name="JULIANA ANDREA VALVERDE BRENES" userId="374b83f6-ce93-4f71-9b3a-d638c23d6fa9" providerId="ADAL" clId="{6A2D7798-F756-4FD1-A864-04FF366C604B}" dt="2025-08-06T17:04:54.732" v="145" actId="20577"/>
          <ac:spMkLst>
            <pc:docMk/>
            <pc:sldMk cId="2635470348" sldId="256"/>
            <ac:spMk id="21" creationId="{00000000-0000-0000-0000-000000000000}"/>
          </ac:spMkLst>
        </pc:spChg>
        <pc:spChg chg="mod">
          <ac:chgData name="JULIANA ANDREA VALVERDE BRENES" userId="374b83f6-ce93-4f71-9b3a-d638c23d6fa9" providerId="ADAL" clId="{6A2D7798-F756-4FD1-A864-04FF366C604B}" dt="2025-08-06T17:03:29.029" v="61" actId="1076"/>
          <ac:spMkLst>
            <pc:docMk/>
            <pc:sldMk cId="2635470348" sldId="256"/>
            <ac:spMk id="22" creationId="{00000000-0000-0000-0000-000000000000}"/>
          </ac:spMkLst>
        </pc:spChg>
        <pc:spChg chg="mod">
          <ac:chgData name="JULIANA ANDREA VALVERDE BRENES" userId="374b83f6-ce93-4f71-9b3a-d638c23d6fa9" providerId="ADAL" clId="{6A2D7798-F756-4FD1-A864-04FF366C604B}" dt="2025-08-06T17:04:48.639" v="139"/>
          <ac:spMkLst>
            <pc:docMk/>
            <pc:sldMk cId="2635470348" sldId="256"/>
            <ac:spMk id="23" creationId="{00000000-0000-0000-0000-000000000000}"/>
          </ac:spMkLst>
        </pc:spChg>
        <pc:grpChg chg="mod">
          <ac:chgData name="JULIANA ANDREA VALVERDE BRENES" userId="374b83f6-ce93-4f71-9b3a-d638c23d6fa9" providerId="ADAL" clId="{6A2D7798-F756-4FD1-A864-04FF366C604B}" dt="2025-08-06T17:25:28.922" v="156" actId="1035"/>
          <ac:grpSpMkLst>
            <pc:docMk/>
            <pc:sldMk cId="2635470348" sldId="256"/>
            <ac:grpSpMk id="13" creationId="{3BEC5F62-148F-73FA-1EEE-B8933E419BF8}"/>
          </ac:grpSpMkLst>
        </pc:grpChg>
        <pc:picChg chg="mod">
          <ac:chgData name="JULIANA ANDREA VALVERDE BRENES" userId="374b83f6-ce93-4f71-9b3a-d638c23d6fa9" providerId="ADAL" clId="{6A2D7798-F756-4FD1-A864-04FF366C604B}" dt="2025-08-06T17:03:41.269" v="62" actId="14100"/>
          <ac:picMkLst>
            <pc:docMk/>
            <pc:sldMk cId="2635470348" sldId="256"/>
            <ac:picMk id="14" creationId="{0ECA7A69-A1E8-4EFB-AE2F-4B7622D974EA}"/>
          </ac:picMkLst>
        </pc:picChg>
        <pc:picChg chg="mod">
          <ac:chgData name="JULIANA ANDREA VALVERDE BRENES" userId="374b83f6-ce93-4f71-9b3a-d638c23d6fa9" providerId="ADAL" clId="{6A2D7798-F756-4FD1-A864-04FF366C604B}" dt="2025-08-06T17:03:50.724" v="63" actId="14100"/>
          <ac:picMkLst>
            <pc:docMk/>
            <pc:sldMk cId="2635470348" sldId="256"/>
            <ac:picMk id="16" creationId="{AF2CD4D3-1876-DFD1-702F-6E138D991775}"/>
          </ac:picMkLst>
        </pc:picChg>
        <pc:picChg chg="mod">
          <ac:chgData name="JULIANA ANDREA VALVERDE BRENES" userId="374b83f6-ce93-4f71-9b3a-d638c23d6fa9" providerId="ADAL" clId="{6A2D7798-F756-4FD1-A864-04FF366C604B}" dt="2025-08-06T17:01:55.085" v="33" actId="1076"/>
          <ac:picMkLst>
            <pc:docMk/>
            <pc:sldMk cId="2635470348" sldId="256"/>
            <ac:picMk id="18" creationId="{1D8177DE-38E3-F647-9ED1-95632FAE6ACE}"/>
          </ac:picMkLst>
        </pc:picChg>
      </pc:sldChg>
    </pc:docChg>
  </pc:docChgLst>
  <pc:docChgLst>
    <pc:chgData name="JULIANA ANDREA VALVERDE BRENES" userId="374b83f6-ce93-4f71-9b3a-d638c23d6fa9" providerId="ADAL" clId="{BD086AE5-1A7D-4CA8-8CFC-4433167B9841}"/>
    <pc:docChg chg="undo custSel modSld">
      <pc:chgData name="JULIANA ANDREA VALVERDE BRENES" userId="374b83f6-ce93-4f71-9b3a-d638c23d6fa9" providerId="ADAL" clId="{BD086AE5-1A7D-4CA8-8CFC-4433167B9841}" dt="2024-09-23T14:46:31.115" v="109" actId="14826"/>
      <pc:docMkLst>
        <pc:docMk/>
      </pc:docMkLst>
    </pc:docChg>
  </pc:docChgLst>
  <pc:docChgLst>
    <pc:chgData name="JULIANA ANDREA VALVERDE BRENES" userId="374b83f6-ce93-4f71-9b3a-d638c23d6fa9" providerId="ADAL" clId="{11E59CDC-0DE2-42DB-927D-38926A80724A}"/>
    <pc:docChg chg="undo custSel modSld">
      <pc:chgData name="JULIANA ANDREA VALVERDE BRENES" userId="374b83f6-ce93-4f71-9b3a-d638c23d6fa9" providerId="ADAL" clId="{11E59CDC-0DE2-42DB-927D-38926A80724A}" dt="2024-08-20T17:11:19.564" v="36" actId="1076"/>
      <pc:docMkLst>
        <pc:docMk/>
      </pc:docMkLst>
    </pc:docChg>
  </pc:docChgLst>
  <pc:docChgLst>
    <pc:chgData name="JULIANA ANDREA VALVERDE BRENES" userId="374b83f6-ce93-4f71-9b3a-d638c23d6fa9" providerId="ADAL" clId="{19087F85-BCCD-484B-905F-91ADAF25C57B}"/>
    <pc:docChg chg="modSld">
      <pc:chgData name="JULIANA ANDREA VALVERDE BRENES" userId="374b83f6-ce93-4f71-9b3a-d638c23d6fa9" providerId="ADAL" clId="{19087F85-BCCD-484B-905F-91ADAF25C57B}" dt="2024-04-16T16:14:46.297" v="15" actId="14826"/>
      <pc:docMkLst>
        <pc:docMk/>
      </pc:docMkLst>
      <pc:sldChg chg="modSp mod">
        <pc:chgData name="JULIANA ANDREA VALVERDE BRENES" userId="374b83f6-ce93-4f71-9b3a-d638c23d6fa9" providerId="ADAL" clId="{19087F85-BCCD-484B-905F-91ADAF25C57B}" dt="2024-04-16T16:14:46.297" v="15" actId="14826"/>
        <pc:sldMkLst>
          <pc:docMk/>
          <pc:sldMk cId="2635470348" sldId="256"/>
        </pc:sldMkLst>
      </pc:sldChg>
    </pc:docChg>
  </pc:docChgLst>
  <pc:docChgLst>
    <pc:chgData name="JULIANA ANDREA VALVERDE BRENES" userId="374b83f6-ce93-4f71-9b3a-d638c23d6fa9" providerId="ADAL" clId="{CB6BA804-F7A4-43D0-B860-E1BCA1E6FCA9}"/>
    <pc:docChg chg="undo custSel modSld">
      <pc:chgData name="JULIANA ANDREA VALVERDE BRENES" userId="374b83f6-ce93-4f71-9b3a-d638c23d6fa9" providerId="ADAL" clId="{CB6BA804-F7A4-43D0-B860-E1BCA1E6FCA9}" dt="2025-07-24T16:04:43.975" v="133" actId="1076"/>
      <pc:docMkLst>
        <pc:docMk/>
      </pc:docMkLst>
    </pc:docChg>
  </pc:docChgLst>
  <pc:docChgLst>
    <pc:chgData name="JULIANA ANDREA VALVERDE BRENES" userId="374b83f6-ce93-4f71-9b3a-d638c23d6fa9" providerId="ADAL" clId="{3B2DBA1F-F445-4047-8E4F-36BC89BA8572}"/>
    <pc:docChg chg="modSld">
      <pc:chgData name="JULIANA ANDREA VALVERDE BRENES" userId="374b83f6-ce93-4f71-9b3a-d638c23d6fa9" providerId="ADAL" clId="{3B2DBA1F-F445-4047-8E4F-36BC89BA8572}" dt="2024-09-05T16:12:08.333" v="45" actId="1076"/>
      <pc:docMkLst>
        <pc:docMk/>
      </pc:docMkLst>
      <pc:sldChg chg="modSp mod">
        <pc:chgData name="JULIANA ANDREA VALVERDE BRENES" userId="374b83f6-ce93-4f71-9b3a-d638c23d6fa9" providerId="ADAL" clId="{3B2DBA1F-F445-4047-8E4F-36BC89BA8572}" dt="2024-09-05T16:12:08.333" v="45" actId="1076"/>
        <pc:sldMkLst>
          <pc:docMk/>
          <pc:sldMk cId="2635470348" sldId="256"/>
        </pc:sldMkLst>
      </pc:sldChg>
    </pc:docChg>
  </pc:docChgLst>
  <pc:docChgLst>
    <pc:chgData name="JULIANA ANDREA VALVERDE BRENES" userId="374b83f6-ce93-4f71-9b3a-d638c23d6fa9" providerId="ADAL" clId="{B5194FE1-36A2-45DA-A032-3437BAA13B97}"/>
    <pc:docChg chg="custSel modSld">
      <pc:chgData name="JULIANA ANDREA VALVERDE BRENES" userId="374b83f6-ce93-4f71-9b3a-d638c23d6fa9" providerId="ADAL" clId="{B5194FE1-36A2-45DA-A032-3437BAA13B97}" dt="2025-05-07T14:16:16.272" v="138" actId="14826"/>
      <pc:docMkLst>
        <pc:docMk/>
      </pc:docMkLst>
      <pc:sldChg chg="addSp delSp modSp mod">
        <pc:chgData name="JULIANA ANDREA VALVERDE BRENES" userId="374b83f6-ce93-4f71-9b3a-d638c23d6fa9" providerId="ADAL" clId="{B5194FE1-36A2-45DA-A032-3437BAA13B97}" dt="2025-05-07T14:16:16.272" v="138" actId="14826"/>
        <pc:sldMkLst>
          <pc:docMk/>
          <pc:sldMk cId="2635470348" sldId="256"/>
        </pc:sldMkLst>
      </pc:sldChg>
    </pc:docChg>
  </pc:docChgLst>
  <pc:docChgLst>
    <pc:chgData name="MARIA LUISA GONZALEZ CAMPOS" userId="20852a76-7b4f-40fa-8ca9-447860e2e8eb" providerId="ADAL" clId="{993DC36F-1115-4045-951B-26EA8CDA399B}"/>
    <pc:docChg chg="undo custSel modSld">
      <pc:chgData name="MARIA LUISA GONZALEZ CAMPOS" userId="20852a76-7b4f-40fa-8ca9-447860e2e8eb" providerId="ADAL" clId="{993DC36F-1115-4045-951B-26EA8CDA399B}" dt="2025-08-21T12:39:34.381" v="152" actId="20577"/>
      <pc:docMkLst>
        <pc:docMk/>
      </pc:docMkLst>
      <pc:sldChg chg="modSp mod">
        <pc:chgData name="MARIA LUISA GONZALEZ CAMPOS" userId="20852a76-7b4f-40fa-8ca9-447860e2e8eb" providerId="ADAL" clId="{993DC36F-1115-4045-951B-26EA8CDA399B}" dt="2025-08-21T12:39:34.381" v="152" actId="20577"/>
        <pc:sldMkLst>
          <pc:docMk/>
          <pc:sldMk cId="2635470348" sldId="256"/>
        </pc:sldMkLst>
        <pc:spChg chg="mod">
          <ac:chgData name="MARIA LUISA GONZALEZ CAMPOS" userId="20852a76-7b4f-40fa-8ca9-447860e2e8eb" providerId="ADAL" clId="{993DC36F-1115-4045-951B-26EA8CDA399B}" dt="2025-08-21T12:39:34.381" v="152" actId="20577"/>
          <ac:spMkLst>
            <pc:docMk/>
            <pc:sldMk cId="2635470348" sldId="256"/>
            <ac:spMk id="22" creationId="{00000000-0000-0000-0000-000000000000}"/>
          </ac:spMkLst>
        </pc:spChg>
        <pc:grpChg chg="mod">
          <ac:chgData name="MARIA LUISA GONZALEZ CAMPOS" userId="20852a76-7b4f-40fa-8ca9-447860e2e8eb" providerId="ADAL" clId="{993DC36F-1115-4045-951B-26EA8CDA399B}" dt="2025-08-21T12:38:55.950" v="149" actId="1076"/>
          <ac:grpSpMkLst>
            <pc:docMk/>
            <pc:sldMk cId="2635470348" sldId="256"/>
            <ac:grpSpMk id="13" creationId="{3BEC5F62-148F-73FA-1EEE-B8933E419BF8}"/>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CR"/>
          </a:p>
        </p:txBody>
      </p:sp>
      <p:sp>
        <p:nvSpPr>
          <p:cNvPr id="4" name="Marcador de fecha 3"/>
          <p:cNvSpPr>
            <a:spLocks noGrp="1"/>
          </p:cNvSpPr>
          <p:nvPr>
            <p:ph type="dt" sz="half" idx="10"/>
          </p:nvPr>
        </p:nvSpPr>
        <p:spPr/>
        <p:txBody>
          <a:bodyPr/>
          <a:lstStyle/>
          <a:p>
            <a:fld id="{D962F7A6-FA65-4AE2-89F6-4345A0D887A9}" type="datetimeFigureOut">
              <a:rPr lang="es-CR" smtClean="0"/>
              <a:t>20/8/2025</a:t>
            </a:fld>
            <a:endParaRPr lang="es-CR"/>
          </a:p>
        </p:txBody>
      </p:sp>
      <p:sp>
        <p:nvSpPr>
          <p:cNvPr id="5" name="Marcador de pie de página 4"/>
          <p:cNvSpPr>
            <a:spLocks noGrp="1"/>
          </p:cNvSpPr>
          <p:nvPr>
            <p:ph type="ftr" sz="quarter" idx="11"/>
          </p:nvPr>
        </p:nvSpPr>
        <p:spPr/>
        <p:txBody>
          <a:bodyPr/>
          <a:lstStyle/>
          <a:p>
            <a:endParaRPr lang="es-CR"/>
          </a:p>
        </p:txBody>
      </p:sp>
      <p:sp>
        <p:nvSpPr>
          <p:cNvPr id="6" name="Marcador de número de diapositiva 5"/>
          <p:cNvSpPr>
            <a:spLocks noGrp="1"/>
          </p:cNvSpPr>
          <p:nvPr>
            <p:ph type="sldNum" sz="quarter" idx="12"/>
          </p:nvPr>
        </p:nvSpPr>
        <p:spPr/>
        <p:txBody>
          <a:bodyPr/>
          <a:lstStyle/>
          <a:p>
            <a:fld id="{75A233C0-B9FD-43F3-A8A6-210F651AE5A6}" type="slidenum">
              <a:rPr lang="es-CR" smtClean="0"/>
              <a:t>‹Nº›</a:t>
            </a:fld>
            <a:endParaRPr lang="es-CR"/>
          </a:p>
        </p:txBody>
      </p:sp>
    </p:spTree>
    <p:extLst>
      <p:ext uri="{BB962C8B-B14F-4D97-AF65-F5344CB8AC3E}">
        <p14:creationId xmlns:p14="http://schemas.microsoft.com/office/powerpoint/2010/main" val="277614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p:cNvSpPr>
            <a:spLocks noGrp="1"/>
          </p:cNvSpPr>
          <p:nvPr>
            <p:ph type="dt" sz="half" idx="10"/>
          </p:nvPr>
        </p:nvSpPr>
        <p:spPr/>
        <p:txBody>
          <a:bodyPr/>
          <a:lstStyle/>
          <a:p>
            <a:fld id="{D962F7A6-FA65-4AE2-89F6-4345A0D887A9}" type="datetimeFigureOut">
              <a:rPr lang="es-CR" smtClean="0"/>
              <a:t>20/8/2025</a:t>
            </a:fld>
            <a:endParaRPr lang="es-CR"/>
          </a:p>
        </p:txBody>
      </p:sp>
      <p:sp>
        <p:nvSpPr>
          <p:cNvPr id="5" name="Marcador de pie de página 4"/>
          <p:cNvSpPr>
            <a:spLocks noGrp="1"/>
          </p:cNvSpPr>
          <p:nvPr>
            <p:ph type="ftr" sz="quarter" idx="11"/>
          </p:nvPr>
        </p:nvSpPr>
        <p:spPr/>
        <p:txBody>
          <a:bodyPr/>
          <a:lstStyle/>
          <a:p>
            <a:endParaRPr lang="es-CR"/>
          </a:p>
        </p:txBody>
      </p:sp>
      <p:sp>
        <p:nvSpPr>
          <p:cNvPr id="6" name="Marcador de número de diapositiva 5"/>
          <p:cNvSpPr>
            <a:spLocks noGrp="1"/>
          </p:cNvSpPr>
          <p:nvPr>
            <p:ph type="sldNum" sz="quarter" idx="12"/>
          </p:nvPr>
        </p:nvSpPr>
        <p:spPr/>
        <p:txBody>
          <a:bodyPr/>
          <a:lstStyle/>
          <a:p>
            <a:fld id="{75A233C0-B9FD-43F3-A8A6-210F651AE5A6}" type="slidenum">
              <a:rPr lang="es-CR" smtClean="0"/>
              <a:t>‹Nº›</a:t>
            </a:fld>
            <a:endParaRPr lang="es-CR"/>
          </a:p>
        </p:txBody>
      </p:sp>
    </p:spTree>
    <p:extLst>
      <p:ext uri="{BB962C8B-B14F-4D97-AF65-F5344CB8AC3E}">
        <p14:creationId xmlns:p14="http://schemas.microsoft.com/office/powerpoint/2010/main" val="2240208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p:cNvSpPr>
            <a:spLocks noGrp="1"/>
          </p:cNvSpPr>
          <p:nvPr>
            <p:ph type="dt" sz="half" idx="10"/>
          </p:nvPr>
        </p:nvSpPr>
        <p:spPr/>
        <p:txBody>
          <a:bodyPr/>
          <a:lstStyle/>
          <a:p>
            <a:fld id="{D962F7A6-FA65-4AE2-89F6-4345A0D887A9}" type="datetimeFigureOut">
              <a:rPr lang="es-CR" smtClean="0"/>
              <a:t>20/8/2025</a:t>
            </a:fld>
            <a:endParaRPr lang="es-CR"/>
          </a:p>
        </p:txBody>
      </p:sp>
      <p:sp>
        <p:nvSpPr>
          <p:cNvPr id="5" name="Marcador de pie de página 4"/>
          <p:cNvSpPr>
            <a:spLocks noGrp="1"/>
          </p:cNvSpPr>
          <p:nvPr>
            <p:ph type="ftr" sz="quarter" idx="11"/>
          </p:nvPr>
        </p:nvSpPr>
        <p:spPr/>
        <p:txBody>
          <a:bodyPr/>
          <a:lstStyle/>
          <a:p>
            <a:endParaRPr lang="es-CR"/>
          </a:p>
        </p:txBody>
      </p:sp>
      <p:sp>
        <p:nvSpPr>
          <p:cNvPr id="6" name="Marcador de número de diapositiva 5"/>
          <p:cNvSpPr>
            <a:spLocks noGrp="1"/>
          </p:cNvSpPr>
          <p:nvPr>
            <p:ph type="sldNum" sz="quarter" idx="12"/>
          </p:nvPr>
        </p:nvSpPr>
        <p:spPr/>
        <p:txBody>
          <a:bodyPr/>
          <a:lstStyle/>
          <a:p>
            <a:fld id="{75A233C0-B9FD-43F3-A8A6-210F651AE5A6}" type="slidenum">
              <a:rPr lang="es-CR" smtClean="0"/>
              <a:t>‹Nº›</a:t>
            </a:fld>
            <a:endParaRPr lang="es-CR"/>
          </a:p>
        </p:txBody>
      </p:sp>
    </p:spTree>
    <p:extLst>
      <p:ext uri="{BB962C8B-B14F-4D97-AF65-F5344CB8AC3E}">
        <p14:creationId xmlns:p14="http://schemas.microsoft.com/office/powerpoint/2010/main" val="3196873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p:cNvSpPr>
            <a:spLocks noGrp="1"/>
          </p:cNvSpPr>
          <p:nvPr>
            <p:ph type="dt" sz="half" idx="10"/>
          </p:nvPr>
        </p:nvSpPr>
        <p:spPr/>
        <p:txBody>
          <a:bodyPr/>
          <a:lstStyle/>
          <a:p>
            <a:fld id="{D962F7A6-FA65-4AE2-89F6-4345A0D887A9}" type="datetimeFigureOut">
              <a:rPr lang="es-CR" smtClean="0"/>
              <a:t>20/8/2025</a:t>
            </a:fld>
            <a:endParaRPr lang="es-CR"/>
          </a:p>
        </p:txBody>
      </p:sp>
      <p:sp>
        <p:nvSpPr>
          <p:cNvPr id="5" name="Marcador de pie de página 4"/>
          <p:cNvSpPr>
            <a:spLocks noGrp="1"/>
          </p:cNvSpPr>
          <p:nvPr>
            <p:ph type="ftr" sz="quarter" idx="11"/>
          </p:nvPr>
        </p:nvSpPr>
        <p:spPr/>
        <p:txBody>
          <a:bodyPr/>
          <a:lstStyle/>
          <a:p>
            <a:endParaRPr lang="es-CR"/>
          </a:p>
        </p:txBody>
      </p:sp>
      <p:sp>
        <p:nvSpPr>
          <p:cNvPr id="6" name="Marcador de número de diapositiva 5"/>
          <p:cNvSpPr>
            <a:spLocks noGrp="1"/>
          </p:cNvSpPr>
          <p:nvPr>
            <p:ph type="sldNum" sz="quarter" idx="12"/>
          </p:nvPr>
        </p:nvSpPr>
        <p:spPr/>
        <p:txBody>
          <a:bodyPr/>
          <a:lstStyle/>
          <a:p>
            <a:fld id="{75A233C0-B9FD-43F3-A8A6-210F651AE5A6}" type="slidenum">
              <a:rPr lang="es-CR" smtClean="0"/>
              <a:t>‹Nº›</a:t>
            </a:fld>
            <a:endParaRPr lang="es-CR"/>
          </a:p>
        </p:txBody>
      </p:sp>
    </p:spTree>
    <p:extLst>
      <p:ext uri="{BB962C8B-B14F-4D97-AF65-F5344CB8AC3E}">
        <p14:creationId xmlns:p14="http://schemas.microsoft.com/office/powerpoint/2010/main" val="891402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D962F7A6-FA65-4AE2-89F6-4345A0D887A9}" type="datetimeFigureOut">
              <a:rPr lang="es-CR" smtClean="0"/>
              <a:t>20/8/2025</a:t>
            </a:fld>
            <a:endParaRPr lang="es-CR"/>
          </a:p>
        </p:txBody>
      </p:sp>
      <p:sp>
        <p:nvSpPr>
          <p:cNvPr id="5" name="Marcador de pie de página 4"/>
          <p:cNvSpPr>
            <a:spLocks noGrp="1"/>
          </p:cNvSpPr>
          <p:nvPr>
            <p:ph type="ftr" sz="quarter" idx="11"/>
          </p:nvPr>
        </p:nvSpPr>
        <p:spPr/>
        <p:txBody>
          <a:bodyPr/>
          <a:lstStyle/>
          <a:p>
            <a:endParaRPr lang="es-CR"/>
          </a:p>
        </p:txBody>
      </p:sp>
      <p:sp>
        <p:nvSpPr>
          <p:cNvPr id="6" name="Marcador de número de diapositiva 5"/>
          <p:cNvSpPr>
            <a:spLocks noGrp="1"/>
          </p:cNvSpPr>
          <p:nvPr>
            <p:ph type="sldNum" sz="quarter" idx="12"/>
          </p:nvPr>
        </p:nvSpPr>
        <p:spPr/>
        <p:txBody>
          <a:bodyPr/>
          <a:lstStyle/>
          <a:p>
            <a:fld id="{75A233C0-B9FD-43F3-A8A6-210F651AE5A6}" type="slidenum">
              <a:rPr lang="es-CR" smtClean="0"/>
              <a:t>‹Nº›</a:t>
            </a:fld>
            <a:endParaRPr lang="es-CR"/>
          </a:p>
        </p:txBody>
      </p:sp>
    </p:spTree>
    <p:extLst>
      <p:ext uri="{BB962C8B-B14F-4D97-AF65-F5344CB8AC3E}">
        <p14:creationId xmlns:p14="http://schemas.microsoft.com/office/powerpoint/2010/main" val="1341160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R"/>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5" name="Marcador de fecha 4"/>
          <p:cNvSpPr>
            <a:spLocks noGrp="1"/>
          </p:cNvSpPr>
          <p:nvPr>
            <p:ph type="dt" sz="half" idx="10"/>
          </p:nvPr>
        </p:nvSpPr>
        <p:spPr/>
        <p:txBody>
          <a:bodyPr/>
          <a:lstStyle/>
          <a:p>
            <a:fld id="{D962F7A6-FA65-4AE2-89F6-4345A0D887A9}" type="datetimeFigureOut">
              <a:rPr lang="es-CR" smtClean="0"/>
              <a:t>20/8/2025</a:t>
            </a:fld>
            <a:endParaRPr lang="es-CR"/>
          </a:p>
        </p:txBody>
      </p:sp>
      <p:sp>
        <p:nvSpPr>
          <p:cNvPr id="6" name="Marcador de pie de página 5"/>
          <p:cNvSpPr>
            <a:spLocks noGrp="1"/>
          </p:cNvSpPr>
          <p:nvPr>
            <p:ph type="ftr" sz="quarter" idx="11"/>
          </p:nvPr>
        </p:nvSpPr>
        <p:spPr/>
        <p:txBody>
          <a:bodyPr/>
          <a:lstStyle/>
          <a:p>
            <a:endParaRPr lang="es-CR"/>
          </a:p>
        </p:txBody>
      </p:sp>
      <p:sp>
        <p:nvSpPr>
          <p:cNvPr id="7" name="Marcador de número de diapositiva 6"/>
          <p:cNvSpPr>
            <a:spLocks noGrp="1"/>
          </p:cNvSpPr>
          <p:nvPr>
            <p:ph type="sldNum" sz="quarter" idx="12"/>
          </p:nvPr>
        </p:nvSpPr>
        <p:spPr/>
        <p:txBody>
          <a:bodyPr/>
          <a:lstStyle/>
          <a:p>
            <a:fld id="{75A233C0-B9FD-43F3-A8A6-210F651AE5A6}" type="slidenum">
              <a:rPr lang="es-CR" smtClean="0"/>
              <a:t>‹Nº›</a:t>
            </a:fld>
            <a:endParaRPr lang="es-CR"/>
          </a:p>
        </p:txBody>
      </p:sp>
    </p:spTree>
    <p:extLst>
      <p:ext uri="{BB962C8B-B14F-4D97-AF65-F5344CB8AC3E}">
        <p14:creationId xmlns:p14="http://schemas.microsoft.com/office/powerpoint/2010/main" val="3483668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C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7" name="Marcador de fecha 6"/>
          <p:cNvSpPr>
            <a:spLocks noGrp="1"/>
          </p:cNvSpPr>
          <p:nvPr>
            <p:ph type="dt" sz="half" idx="10"/>
          </p:nvPr>
        </p:nvSpPr>
        <p:spPr/>
        <p:txBody>
          <a:bodyPr/>
          <a:lstStyle/>
          <a:p>
            <a:fld id="{D962F7A6-FA65-4AE2-89F6-4345A0D887A9}" type="datetimeFigureOut">
              <a:rPr lang="es-CR" smtClean="0"/>
              <a:t>20/8/2025</a:t>
            </a:fld>
            <a:endParaRPr lang="es-CR"/>
          </a:p>
        </p:txBody>
      </p:sp>
      <p:sp>
        <p:nvSpPr>
          <p:cNvPr id="8" name="Marcador de pie de página 7"/>
          <p:cNvSpPr>
            <a:spLocks noGrp="1"/>
          </p:cNvSpPr>
          <p:nvPr>
            <p:ph type="ftr" sz="quarter" idx="11"/>
          </p:nvPr>
        </p:nvSpPr>
        <p:spPr/>
        <p:txBody>
          <a:bodyPr/>
          <a:lstStyle/>
          <a:p>
            <a:endParaRPr lang="es-CR"/>
          </a:p>
        </p:txBody>
      </p:sp>
      <p:sp>
        <p:nvSpPr>
          <p:cNvPr id="9" name="Marcador de número de diapositiva 8"/>
          <p:cNvSpPr>
            <a:spLocks noGrp="1"/>
          </p:cNvSpPr>
          <p:nvPr>
            <p:ph type="sldNum" sz="quarter" idx="12"/>
          </p:nvPr>
        </p:nvSpPr>
        <p:spPr/>
        <p:txBody>
          <a:bodyPr/>
          <a:lstStyle/>
          <a:p>
            <a:fld id="{75A233C0-B9FD-43F3-A8A6-210F651AE5A6}" type="slidenum">
              <a:rPr lang="es-CR" smtClean="0"/>
              <a:t>‹Nº›</a:t>
            </a:fld>
            <a:endParaRPr lang="es-CR"/>
          </a:p>
        </p:txBody>
      </p:sp>
    </p:spTree>
    <p:extLst>
      <p:ext uri="{BB962C8B-B14F-4D97-AF65-F5344CB8AC3E}">
        <p14:creationId xmlns:p14="http://schemas.microsoft.com/office/powerpoint/2010/main" val="1050494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R"/>
          </a:p>
        </p:txBody>
      </p:sp>
      <p:sp>
        <p:nvSpPr>
          <p:cNvPr id="3" name="Marcador de fecha 2"/>
          <p:cNvSpPr>
            <a:spLocks noGrp="1"/>
          </p:cNvSpPr>
          <p:nvPr>
            <p:ph type="dt" sz="half" idx="10"/>
          </p:nvPr>
        </p:nvSpPr>
        <p:spPr/>
        <p:txBody>
          <a:bodyPr/>
          <a:lstStyle/>
          <a:p>
            <a:fld id="{D962F7A6-FA65-4AE2-89F6-4345A0D887A9}" type="datetimeFigureOut">
              <a:rPr lang="es-CR" smtClean="0"/>
              <a:t>20/8/2025</a:t>
            </a:fld>
            <a:endParaRPr lang="es-CR"/>
          </a:p>
        </p:txBody>
      </p:sp>
      <p:sp>
        <p:nvSpPr>
          <p:cNvPr id="4" name="Marcador de pie de página 3"/>
          <p:cNvSpPr>
            <a:spLocks noGrp="1"/>
          </p:cNvSpPr>
          <p:nvPr>
            <p:ph type="ftr" sz="quarter" idx="11"/>
          </p:nvPr>
        </p:nvSpPr>
        <p:spPr/>
        <p:txBody>
          <a:bodyPr/>
          <a:lstStyle/>
          <a:p>
            <a:endParaRPr lang="es-CR"/>
          </a:p>
        </p:txBody>
      </p:sp>
      <p:sp>
        <p:nvSpPr>
          <p:cNvPr id="5" name="Marcador de número de diapositiva 4"/>
          <p:cNvSpPr>
            <a:spLocks noGrp="1"/>
          </p:cNvSpPr>
          <p:nvPr>
            <p:ph type="sldNum" sz="quarter" idx="12"/>
          </p:nvPr>
        </p:nvSpPr>
        <p:spPr/>
        <p:txBody>
          <a:bodyPr/>
          <a:lstStyle/>
          <a:p>
            <a:fld id="{75A233C0-B9FD-43F3-A8A6-210F651AE5A6}" type="slidenum">
              <a:rPr lang="es-CR" smtClean="0"/>
              <a:t>‹Nº›</a:t>
            </a:fld>
            <a:endParaRPr lang="es-CR"/>
          </a:p>
        </p:txBody>
      </p:sp>
    </p:spTree>
    <p:extLst>
      <p:ext uri="{BB962C8B-B14F-4D97-AF65-F5344CB8AC3E}">
        <p14:creationId xmlns:p14="http://schemas.microsoft.com/office/powerpoint/2010/main" val="4223249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D962F7A6-FA65-4AE2-89F6-4345A0D887A9}" type="datetimeFigureOut">
              <a:rPr lang="es-CR" smtClean="0"/>
              <a:t>20/8/2025</a:t>
            </a:fld>
            <a:endParaRPr lang="es-CR"/>
          </a:p>
        </p:txBody>
      </p:sp>
      <p:sp>
        <p:nvSpPr>
          <p:cNvPr id="3" name="Marcador de pie de página 2"/>
          <p:cNvSpPr>
            <a:spLocks noGrp="1"/>
          </p:cNvSpPr>
          <p:nvPr>
            <p:ph type="ftr" sz="quarter" idx="11"/>
          </p:nvPr>
        </p:nvSpPr>
        <p:spPr/>
        <p:txBody>
          <a:bodyPr/>
          <a:lstStyle/>
          <a:p>
            <a:endParaRPr lang="es-CR"/>
          </a:p>
        </p:txBody>
      </p:sp>
      <p:sp>
        <p:nvSpPr>
          <p:cNvPr id="4" name="Marcador de número de diapositiva 3"/>
          <p:cNvSpPr>
            <a:spLocks noGrp="1"/>
          </p:cNvSpPr>
          <p:nvPr>
            <p:ph type="sldNum" sz="quarter" idx="12"/>
          </p:nvPr>
        </p:nvSpPr>
        <p:spPr/>
        <p:txBody>
          <a:bodyPr/>
          <a:lstStyle/>
          <a:p>
            <a:fld id="{75A233C0-B9FD-43F3-A8A6-210F651AE5A6}" type="slidenum">
              <a:rPr lang="es-CR" smtClean="0"/>
              <a:t>‹Nº›</a:t>
            </a:fld>
            <a:endParaRPr lang="es-CR"/>
          </a:p>
        </p:txBody>
      </p:sp>
    </p:spTree>
    <p:extLst>
      <p:ext uri="{BB962C8B-B14F-4D97-AF65-F5344CB8AC3E}">
        <p14:creationId xmlns:p14="http://schemas.microsoft.com/office/powerpoint/2010/main" val="1965876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D962F7A6-FA65-4AE2-89F6-4345A0D887A9}" type="datetimeFigureOut">
              <a:rPr lang="es-CR" smtClean="0"/>
              <a:t>20/8/2025</a:t>
            </a:fld>
            <a:endParaRPr lang="es-CR"/>
          </a:p>
        </p:txBody>
      </p:sp>
      <p:sp>
        <p:nvSpPr>
          <p:cNvPr id="6" name="Marcador de pie de página 5"/>
          <p:cNvSpPr>
            <a:spLocks noGrp="1"/>
          </p:cNvSpPr>
          <p:nvPr>
            <p:ph type="ftr" sz="quarter" idx="11"/>
          </p:nvPr>
        </p:nvSpPr>
        <p:spPr/>
        <p:txBody>
          <a:bodyPr/>
          <a:lstStyle/>
          <a:p>
            <a:endParaRPr lang="es-CR"/>
          </a:p>
        </p:txBody>
      </p:sp>
      <p:sp>
        <p:nvSpPr>
          <p:cNvPr id="7" name="Marcador de número de diapositiva 6"/>
          <p:cNvSpPr>
            <a:spLocks noGrp="1"/>
          </p:cNvSpPr>
          <p:nvPr>
            <p:ph type="sldNum" sz="quarter" idx="12"/>
          </p:nvPr>
        </p:nvSpPr>
        <p:spPr/>
        <p:txBody>
          <a:bodyPr/>
          <a:lstStyle/>
          <a:p>
            <a:fld id="{75A233C0-B9FD-43F3-A8A6-210F651AE5A6}" type="slidenum">
              <a:rPr lang="es-CR" smtClean="0"/>
              <a:t>‹Nº›</a:t>
            </a:fld>
            <a:endParaRPr lang="es-CR"/>
          </a:p>
        </p:txBody>
      </p:sp>
    </p:spTree>
    <p:extLst>
      <p:ext uri="{BB962C8B-B14F-4D97-AF65-F5344CB8AC3E}">
        <p14:creationId xmlns:p14="http://schemas.microsoft.com/office/powerpoint/2010/main" val="2336933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D962F7A6-FA65-4AE2-89F6-4345A0D887A9}" type="datetimeFigureOut">
              <a:rPr lang="es-CR" smtClean="0"/>
              <a:t>20/8/2025</a:t>
            </a:fld>
            <a:endParaRPr lang="es-CR"/>
          </a:p>
        </p:txBody>
      </p:sp>
      <p:sp>
        <p:nvSpPr>
          <p:cNvPr id="6" name="Marcador de pie de página 5"/>
          <p:cNvSpPr>
            <a:spLocks noGrp="1"/>
          </p:cNvSpPr>
          <p:nvPr>
            <p:ph type="ftr" sz="quarter" idx="11"/>
          </p:nvPr>
        </p:nvSpPr>
        <p:spPr/>
        <p:txBody>
          <a:bodyPr/>
          <a:lstStyle/>
          <a:p>
            <a:endParaRPr lang="es-CR"/>
          </a:p>
        </p:txBody>
      </p:sp>
      <p:sp>
        <p:nvSpPr>
          <p:cNvPr id="7" name="Marcador de número de diapositiva 6"/>
          <p:cNvSpPr>
            <a:spLocks noGrp="1"/>
          </p:cNvSpPr>
          <p:nvPr>
            <p:ph type="sldNum" sz="quarter" idx="12"/>
          </p:nvPr>
        </p:nvSpPr>
        <p:spPr/>
        <p:txBody>
          <a:bodyPr/>
          <a:lstStyle/>
          <a:p>
            <a:fld id="{75A233C0-B9FD-43F3-A8A6-210F651AE5A6}" type="slidenum">
              <a:rPr lang="es-CR" smtClean="0"/>
              <a:t>‹Nº›</a:t>
            </a:fld>
            <a:endParaRPr lang="es-CR"/>
          </a:p>
        </p:txBody>
      </p:sp>
    </p:spTree>
    <p:extLst>
      <p:ext uri="{BB962C8B-B14F-4D97-AF65-F5344CB8AC3E}">
        <p14:creationId xmlns:p14="http://schemas.microsoft.com/office/powerpoint/2010/main" val="792496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62F7A6-FA65-4AE2-89F6-4345A0D887A9}" type="datetimeFigureOut">
              <a:rPr lang="es-CR" smtClean="0"/>
              <a:t>20/8/2025</a:t>
            </a:fld>
            <a:endParaRPr lang="es-CR"/>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R"/>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233C0-B9FD-43F3-A8A6-210F651AE5A6}" type="slidenum">
              <a:rPr lang="es-CR" smtClean="0"/>
              <a:t>‹Nº›</a:t>
            </a:fld>
            <a:endParaRPr lang="es-CR"/>
          </a:p>
        </p:txBody>
      </p:sp>
    </p:spTree>
    <p:extLst>
      <p:ext uri="{BB962C8B-B14F-4D97-AF65-F5344CB8AC3E}">
        <p14:creationId xmlns:p14="http://schemas.microsoft.com/office/powerpoint/2010/main" val="15146662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73083"/>
            <a:ext cx="12192000" cy="5311833"/>
          </a:xfrm>
          <a:prstGeom prst="rect">
            <a:avLst/>
          </a:prstGeom>
          <a:blipFill>
            <a:blip r:embed="rId2"/>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6" name="Conector recto 5"/>
          <p:cNvCxnSpPr/>
          <p:nvPr/>
        </p:nvCxnSpPr>
        <p:spPr>
          <a:xfrm>
            <a:off x="9119063" y="0"/>
            <a:ext cx="16624" cy="773083"/>
          </a:xfrm>
          <a:prstGeom prst="line">
            <a:avLst/>
          </a:prstGeom>
        </p:spPr>
        <p:style>
          <a:lnRef idx="1">
            <a:schemeClr val="accent5"/>
          </a:lnRef>
          <a:fillRef idx="0">
            <a:schemeClr val="accent5"/>
          </a:fillRef>
          <a:effectRef idx="0">
            <a:schemeClr val="accent5"/>
          </a:effectRef>
          <a:fontRef idx="minor">
            <a:schemeClr val="tx1"/>
          </a:fontRef>
        </p:style>
      </p:cxnSp>
      <p:pic>
        <p:nvPicPr>
          <p:cNvPr id="10" name="Imagen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75678" y="124454"/>
            <a:ext cx="2832786" cy="548281"/>
          </a:xfrm>
          <a:prstGeom prst="rect">
            <a:avLst/>
          </a:prstGeom>
        </p:spPr>
      </p:pic>
      <p:pic>
        <p:nvPicPr>
          <p:cNvPr id="11" name="Imagen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96393" y="45292"/>
            <a:ext cx="1421589" cy="733007"/>
          </a:xfrm>
          <a:prstGeom prst="rect">
            <a:avLst/>
          </a:prstGeom>
        </p:spPr>
      </p:pic>
      <p:sp>
        <p:nvSpPr>
          <p:cNvPr id="15" name="Retraso 14"/>
          <p:cNvSpPr/>
          <p:nvPr/>
        </p:nvSpPr>
        <p:spPr>
          <a:xfrm>
            <a:off x="0" y="10737"/>
            <a:ext cx="8861367" cy="6858000"/>
          </a:xfrm>
          <a:prstGeom prst="flowChartDelay">
            <a:avLst/>
          </a:prstGeom>
          <a:solidFill>
            <a:schemeClr val="accent1">
              <a:lumMod val="75000"/>
              <a:alpha val="5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s-CR" sz="1200" dirty="0">
              <a:latin typeface="Arial" panose="020B0604020202020204" pitchFamily="34" charset="0"/>
              <a:cs typeface="Arial" panose="020B0604020202020204" pitchFamily="34" charset="0"/>
            </a:endParaRPr>
          </a:p>
        </p:txBody>
      </p:sp>
      <p:sp>
        <p:nvSpPr>
          <p:cNvPr id="20" name="Terminador 19"/>
          <p:cNvSpPr/>
          <p:nvPr/>
        </p:nvSpPr>
        <p:spPr>
          <a:xfrm>
            <a:off x="739411" y="161472"/>
            <a:ext cx="3479933" cy="477037"/>
          </a:xfrm>
          <a:prstGeom prst="flowChartTerminator">
            <a:avLst/>
          </a:prstGeom>
          <a:solidFill>
            <a:schemeClr val="accent4">
              <a:lumMod val="60000"/>
              <a:lumOff val="40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s-CR"/>
          </a:p>
        </p:txBody>
      </p:sp>
      <p:sp>
        <p:nvSpPr>
          <p:cNvPr id="21" name="CuadroTexto 20"/>
          <p:cNvSpPr txBox="1"/>
          <p:nvPr/>
        </p:nvSpPr>
        <p:spPr>
          <a:xfrm>
            <a:off x="620309" y="239954"/>
            <a:ext cx="3718135" cy="338554"/>
          </a:xfrm>
          <a:prstGeom prst="rect">
            <a:avLst/>
          </a:prstGeom>
          <a:noFill/>
        </p:spPr>
        <p:txBody>
          <a:bodyPr wrap="square" rtlCol="0">
            <a:spAutoFit/>
          </a:bodyPr>
          <a:lstStyle/>
          <a:p>
            <a:pPr algn="ctr"/>
            <a:r>
              <a:rPr lang="es-CR" sz="1600" dirty="0">
                <a:solidFill>
                  <a:schemeClr val="bg1"/>
                </a:solidFill>
                <a:latin typeface="Arial Black" panose="020B0A04020102020204" pitchFamily="34" charset="0"/>
              </a:rPr>
              <a:t>Modalidad híbrida</a:t>
            </a:r>
          </a:p>
        </p:txBody>
      </p:sp>
      <p:sp>
        <p:nvSpPr>
          <p:cNvPr id="22" name="CuadroTexto 21"/>
          <p:cNvSpPr txBox="1"/>
          <p:nvPr/>
        </p:nvSpPr>
        <p:spPr>
          <a:xfrm>
            <a:off x="122705" y="716991"/>
            <a:ext cx="7215991" cy="830997"/>
          </a:xfrm>
          <a:prstGeom prst="rect">
            <a:avLst/>
          </a:prstGeom>
          <a:noFill/>
        </p:spPr>
        <p:txBody>
          <a:bodyPr wrap="square" rtlCol="0">
            <a:spAutoFit/>
          </a:bodyPr>
          <a:lstStyle/>
          <a:p>
            <a:pPr algn="ctr"/>
            <a:r>
              <a:rPr lang="es-MX" sz="2300" b="1" dirty="0">
                <a:solidFill>
                  <a:srgbClr val="FFFF00"/>
                </a:solidFill>
                <a:latin typeface="Albertus Extra Bold" panose="020E0802040304020204" pitchFamily="34" charset="0"/>
              </a:rPr>
              <a:t>Título: “Detección y atribución de tendencias en </a:t>
            </a:r>
          </a:p>
          <a:p>
            <a:pPr algn="ctr"/>
            <a:r>
              <a:rPr lang="es-MX" sz="2300" b="1" dirty="0">
                <a:solidFill>
                  <a:srgbClr val="FFFF00"/>
                </a:solidFill>
                <a:latin typeface="Albertus Extra Bold" panose="020E0802040304020204" pitchFamily="34" charset="0"/>
              </a:rPr>
              <a:t>eventos extremos en América Central”​</a:t>
            </a:r>
            <a:endParaRPr lang="es-CR" sz="2300" b="1" dirty="0">
              <a:solidFill>
                <a:srgbClr val="FFFF00"/>
              </a:solidFill>
              <a:latin typeface="Albertus Extra Bold" panose="020E0802040304020204" pitchFamily="34" charset="0"/>
            </a:endParaRPr>
          </a:p>
        </p:txBody>
      </p:sp>
      <p:pic>
        <p:nvPicPr>
          <p:cNvPr id="2" name="Imagen 1"/>
          <p:cNvPicPr>
            <a:picLocks noChangeAspect="1"/>
          </p:cNvPicPr>
          <p:nvPr/>
        </p:nvPicPr>
        <p:blipFill>
          <a:blip r:embed="rId5"/>
          <a:stretch>
            <a:fillRect/>
          </a:stretch>
        </p:blipFill>
        <p:spPr>
          <a:xfrm>
            <a:off x="8994977" y="3942078"/>
            <a:ext cx="3061695" cy="819103"/>
          </a:xfrm>
          <a:prstGeom prst="rect">
            <a:avLst/>
          </a:prstGeom>
        </p:spPr>
      </p:pic>
      <p:sp>
        <p:nvSpPr>
          <p:cNvPr id="23" name="CuadroTexto 22"/>
          <p:cNvSpPr txBox="1"/>
          <p:nvPr/>
        </p:nvSpPr>
        <p:spPr>
          <a:xfrm>
            <a:off x="8967439" y="3985792"/>
            <a:ext cx="3089233" cy="692497"/>
          </a:xfrm>
          <a:prstGeom prst="rect">
            <a:avLst/>
          </a:prstGeom>
          <a:noFill/>
        </p:spPr>
        <p:txBody>
          <a:bodyPr wrap="square" rtlCol="0">
            <a:spAutoFit/>
          </a:bodyPr>
          <a:lstStyle/>
          <a:p>
            <a:pPr algn="ctr"/>
            <a:r>
              <a:rPr lang="es-419" sz="1300" dirty="0">
                <a:solidFill>
                  <a:srgbClr val="FFFF00"/>
                </a:solidFill>
                <a:latin typeface="Arial" panose="020B0604020202020204" pitchFamily="34" charset="0"/>
                <a:cs typeface="Arial" panose="020B0604020202020204" pitchFamily="34" charset="0"/>
              </a:rPr>
              <a:t>Dr. Hugo G. Hidalgo León</a:t>
            </a:r>
          </a:p>
          <a:p>
            <a:pPr algn="ctr"/>
            <a:r>
              <a:rPr lang="es-419" sz="1300" dirty="0">
                <a:solidFill>
                  <a:srgbClr val="FFFF00"/>
                </a:solidFill>
                <a:latin typeface="Arial" panose="020B0604020202020204" pitchFamily="34" charset="0"/>
                <a:cs typeface="Arial" panose="020B0604020202020204" pitchFamily="34" charset="0"/>
              </a:rPr>
              <a:t>Profesor/Investigador</a:t>
            </a:r>
          </a:p>
          <a:p>
            <a:pPr algn="ctr"/>
            <a:r>
              <a:rPr lang="es-419" sz="1300" dirty="0">
                <a:solidFill>
                  <a:srgbClr val="FFFF00"/>
                </a:solidFill>
                <a:latin typeface="Arial" panose="020B0604020202020204" pitchFamily="34" charset="0"/>
                <a:cs typeface="Arial" panose="020B0604020202020204" pitchFamily="34" charset="0"/>
              </a:rPr>
              <a:t>Universidad de Costa Rica</a:t>
            </a:r>
          </a:p>
        </p:txBody>
      </p:sp>
      <p:sp>
        <p:nvSpPr>
          <p:cNvPr id="3" name="CuadroTexto 2"/>
          <p:cNvSpPr txBox="1"/>
          <p:nvPr/>
        </p:nvSpPr>
        <p:spPr>
          <a:xfrm>
            <a:off x="15576" y="1451919"/>
            <a:ext cx="8179410" cy="1938992"/>
          </a:xfrm>
          <a:prstGeom prst="rect">
            <a:avLst/>
          </a:prstGeom>
          <a:noFill/>
        </p:spPr>
        <p:txBody>
          <a:bodyPr wrap="square" rtlCol="0">
            <a:spAutoFit/>
          </a:bodyPr>
          <a:lstStyle/>
          <a:p>
            <a:pPr algn="just"/>
            <a:r>
              <a:rPr lang="es-MX" sz="1200" b="1" dirty="0">
                <a:solidFill>
                  <a:schemeClr val="bg1"/>
                </a:solidFill>
              </a:rPr>
              <a:t>Resumen de la charla: </a:t>
            </a:r>
            <a:r>
              <a:rPr lang="es-MX" sz="1200" dirty="0">
                <a:solidFill>
                  <a:schemeClr val="bg1"/>
                </a:solidFill>
              </a:rPr>
              <a:t>Se presenta un análisis orientado a evaluar si las tendencias históricas en índices de precipitación y temperatura extremas, así como en promedios anuales de variables climáticas, pueden atribuirse en parte al cambio climático antropogénico o explicarse exclusivamente por causas naturales. Para ello se aplicaron tres enfoques metodológicos: a) un análisis basado en modelos climáticos, b) un método híbrido que integra modelos y observaciones (1979–2019), y c) un método fundamentado en observaciones instrumentales (1983–2016). En cada caso, la señal climática, representada por las tendencias históricas, se contrastó con el ruido estimado a partir de simulaciones o métodos estadísticos sin forzamiento antropogénico. Los resultados del enfoque modelado sugieren la detección de influencia humana en la mayoría de los índices de extremos de temperatura y en los asociados a precipitación en países del norte de la región. El método híbrido identifica dicha influencia en un menor número de variables, aunque de manera consistente con el enfoque basado en modelos. Tanto el método híbrido como el observacional exhiben una variabilidad del ruido similar a la obtenida con modelos.</a:t>
            </a:r>
            <a:endParaRPr lang="es-419" sz="1200" dirty="0">
              <a:solidFill>
                <a:schemeClr val="bg1"/>
              </a:solidFill>
            </a:endParaRPr>
          </a:p>
        </p:txBody>
      </p:sp>
      <p:sp>
        <p:nvSpPr>
          <p:cNvPr id="5" name="CuadroTexto 4"/>
          <p:cNvSpPr txBox="1"/>
          <p:nvPr/>
        </p:nvSpPr>
        <p:spPr>
          <a:xfrm>
            <a:off x="15576" y="3478268"/>
            <a:ext cx="8087882" cy="1938992"/>
          </a:xfrm>
          <a:prstGeom prst="rect">
            <a:avLst/>
          </a:prstGeom>
          <a:noFill/>
        </p:spPr>
        <p:txBody>
          <a:bodyPr wrap="square" rtlCol="0">
            <a:spAutoFit/>
          </a:bodyPr>
          <a:lstStyle/>
          <a:p>
            <a:pPr algn="just"/>
            <a:r>
              <a:rPr lang="es-MX" sz="1200" b="1" dirty="0">
                <a:solidFill>
                  <a:schemeClr val="bg1"/>
                </a:solidFill>
              </a:rPr>
              <a:t>Bio: </a:t>
            </a:r>
            <a:r>
              <a:rPr lang="es-419" sz="1200" dirty="0">
                <a:solidFill>
                  <a:schemeClr val="bg1"/>
                </a:solidFill>
              </a:rPr>
              <a:t>El Dr. Hugo Hidalgo es un profesor e investigador en hidrología de aguas superficiales, con especial interés en la hidroclimatología. El Dr. Hidalgo obtuvo la Licenciatura en Ingeniería Civil en la Universidad de Costa Rica (UCR, 1992), una Maestría en Ciencias (1998) y Ph.D. (2001) en Ingeniería Civil y Ambiental con especialidad en Recursos Hídricos de la Universidad de California, Los Ángeles. Sus investigaciones están relacionadas con la variabilidad y el cambio climático a nivel regional. Por ejemplo, el Dr. Hidalgo ha participado en estudios de detección y atribución de cambio climático en el oeste de los Estados Unidos, estudios de cambio de escala estadísticos, variabilidad climática de baja frecuencia y modelado hidrológico en la región centroamericana. El Dr. Hidalgo ha trabajado en la Universidad de California en las sedes de Los Ángeles, Berkeley y San Diego (Scripps Institution of Oceanography) y actualmente es profesor de la Escuela de Física y Director del Centro de Investigaciones Geofísicas de la Universidad de Costa Rica. Es autor de más de 100 publicaciones diversas y ha participado en más de 150 conferencias, seminarios y talleres (…)</a:t>
            </a:r>
          </a:p>
        </p:txBody>
      </p:sp>
      <p:grpSp>
        <p:nvGrpSpPr>
          <p:cNvPr id="13" name="Grupo 12">
            <a:extLst>
              <a:ext uri="{FF2B5EF4-FFF2-40B4-BE49-F238E27FC236}">
                <a16:creationId xmlns:a16="http://schemas.microsoft.com/office/drawing/2014/main" id="{3BEC5F62-148F-73FA-1EEE-B8933E419BF8}"/>
              </a:ext>
            </a:extLst>
          </p:cNvPr>
          <p:cNvGrpSpPr/>
          <p:nvPr/>
        </p:nvGrpSpPr>
        <p:grpSpPr>
          <a:xfrm>
            <a:off x="3679694" y="3383657"/>
            <a:ext cx="851173" cy="142229"/>
            <a:chOff x="2880188" y="3616751"/>
            <a:chExt cx="1503290" cy="223191"/>
          </a:xfrm>
        </p:grpSpPr>
        <p:sp>
          <p:nvSpPr>
            <p:cNvPr id="26" name="Elipse 25"/>
            <p:cNvSpPr/>
            <p:nvPr/>
          </p:nvSpPr>
          <p:spPr>
            <a:xfrm>
              <a:off x="2880188" y="3617162"/>
              <a:ext cx="235064" cy="222780"/>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29" name="Elipse 28"/>
            <p:cNvSpPr/>
            <p:nvPr/>
          </p:nvSpPr>
          <p:spPr>
            <a:xfrm>
              <a:off x="3514301" y="3616751"/>
              <a:ext cx="235064" cy="222780"/>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30" name="Elipse 29"/>
            <p:cNvSpPr/>
            <p:nvPr/>
          </p:nvSpPr>
          <p:spPr>
            <a:xfrm>
              <a:off x="4148414" y="3616751"/>
              <a:ext cx="235064" cy="222780"/>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grpSp>
        <p:nvGrpSpPr>
          <p:cNvPr id="8" name="Grupo 7">
            <a:extLst>
              <a:ext uri="{FF2B5EF4-FFF2-40B4-BE49-F238E27FC236}">
                <a16:creationId xmlns:a16="http://schemas.microsoft.com/office/drawing/2014/main" id="{58D8E71A-97C4-E206-CDA3-6580A70FEF28}"/>
              </a:ext>
            </a:extLst>
          </p:cNvPr>
          <p:cNvGrpSpPr/>
          <p:nvPr/>
        </p:nvGrpSpPr>
        <p:grpSpPr>
          <a:xfrm>
            <a:off x="9143138" y="1229946"/>
            <a:ext cx="2592825" cy="2552007"/>
            <a:chOff x="9135687" y="1269827"/>
            <a:chExt cx="2592825" cy="2552007"/>
          </a:xfrm>
        </p:grpSpPr>
        <p:sp>
          <p:nvSpPr>
            <p:cNvPr id="12" name="Elipse 11"/>
            <p:cNvSpPr/>
            <p:nvPr/>
          </p:nvSpPr>
          <p:spPr>
            <a:xfrm>
              <a:off x="9135687" y="1269827"/>
              <a:ext cx="2592825" cy="2552007"/>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pic>
          <p:nvPicPr>
            <p:cNvPr id="7" name="Imagen 6"/>
            <p:cNvPicPr>
              <a:picLocks noChangeAspect="1"/>
            </p:cNvPicPr>
            <p:nvPr/>
          </p:nvPicPr>
          <p:blipFill>
            <a:blip r:embed="rId6" cstate="print">
              <a:extLst>
                <a:ext uri="{28A0092B-C50C-407E-A947-70E740481C1C}">
                  <a14:useLocalDpi xmlns:a14="http://schemas.microsoft.com/office/drawing/2010/main" val="0"/>
                </a:ext>
              </a:extLst>
            </a:blip>
            <a:srcRect t="14684" b="14684"/>
            <a:stretch/>
          </p:blipFill>
          <p:spPr>
            <a:xfrm>
              <a:off x="9226009" y="1370173"/>
              <a:ext cx="2412180" cy="235131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grpSp>
      <p:sp>
        <p:nvSpPr>
          <p:cNvPr id="17" name="CuadroTexto 16">
            <a:extLst>
              <a:ext uri="{FF2B5EF4-FFF2-40B4-BE49-F238E27FC236}">
                <a16:creationId xmlns:a16="http://schemas.microsoft.com/office/drawing/2014/main" id="{42983030-E32E-9F84-D637-905F8E7C8F21}"/>
              </a:ext>
            </a:extLst>
          </p:cNvPr>
          <p:cNvSpPr txBox="1"/>
          <p:nvPr/>
        </p:nvSpPr>
        <p:spPr>
          <a:xfrm>
            <a:off x="574021" y="6260130"/>
            <a:ext cx="5089931" cy="369332"/>
          </a:xfrm>
          <a:prstGeom prst="rect">
            <a:avLst/>
          </a:prstGeom>
          <a:noFill/>
        </p:spPr>
        <p:txBody>
          <a:bodyPr wrap="square" rtlCol="0">
            <a:spAutoFit/>
          </a:bodyPr>
          <a:lstStyle/>
          <a:p>
            <a:r>
              <a:rPr lang="es-CR" b="1" dirty="0">
                <a:solidFill>
                  <a:srgbClr val="FFFF00"/>
                </a:solidFill>
              </a:rPr>
              <a:t>ID: </a:t>
            </a:r>
            <a:r>
              <a:rPr lang="es-MX" b="1" dirty="0">
                <a:solidFill>
                  <a:srgbClr val="FFFF00"/>
                </a:solidFill>
              </a:rPr>
              <a:t>666 155 1739</a:t>
            </a:r>
            <a:endParaRPr lang="es-CR" b="1" dirty="0">
              <a:solidFill>
                <a:srgbClr val="FFFF00"/>
              </a:solidFill>
            </a:endParaRPr>
          </a:p>
        </p:txBody>
      </p:sp>
      <p:pic>
        <p:nvPicPr>
          <p:cNvPr id="18" name="Imagen 17">
            <a:extLst>
              <a:ext uri="{FF2B5EF4-FFF2-40B4-BE49-F238E27FC236}">
                <a16:creationId xmlns:a16="http://schemas.microsoft.com/office/drawing/2014/main" id="{1D8177DE-38E3-F647-9ED1-95632FAE6ACE}"/>
              </a:ext>
            </a:extLst>
          </p:cNvPr>
          <p:cNvPicPr>
            <a:picLocks noChangeAspect="1"/>
          </p:cNvPicPr>
          <p:nvPr/>
        </p:nvPicPr>
        <p:blipFill>
          <a:blip r:embed="rId7"/>
          <a:stretch>
            <a:fillRect/>
          </a:stretch>
        </p:blipFill>
        <p:spPr>
          <a:xfrm>
            <a:off x="183441" y="6232216"/>
            <a:ext cx="369090" cy="387195"/>
          </a:xfrm>
          <a:prstGeom prst="rect">
            <a:avLst/>
          </a:prstGeom>
        </p:spPr>
      </p:pic>
      <p:sp>
        <p:nvSpPr>
          <p:cNvPr id="9" name="CuadroTexto 8">
            <a:extLst>
              <a:ext uri="{FF2B5EF4-FFF2-40B4-BE49-F238E27FC236}">
                <a16:creationId xmlns:a16="http://schemas.microsoft.com/office/drawing/2014/main" id="{53B29996-E4F4-DC77-215F-8FC4C30FA051}"/>
              </a:ext>
            </a:extLst>
          </p:cNvPr>
          <p:cNvSpPr txBox="1"/>
          <p:nvPr/>
        </p:nvSpPr>
        <p:spPr>
          <a:xfrm>
            <a:off x="1083069" y="5397629"/>
            <a:ext cx="3892917" cy="661720"/>
          </a:xfrm>
          <a:prstGeom prst="rect">
            <a:avLst/>
          </a:prstGeom>
          <a:noFill/>
        </p:spPr>
        <p:txBody>
          <a:bodyPr wrap="square" rtlCol="0">
            <a:spAutoFit/>
          </a:bodyPr>
          <a:lstStyle/>
          <a:p>
            <a:r>
              <a:rPr lang="en-US" sz="1400" b="1" dirty="0">
                <a:solidFill>
                  <a:srgbClr val="FFFF00"/>
                </a:solidFill>
                <a:latin typeface="Arial" panose="020B0604020202020204" pitchFamily="34" charset="0"/>
                <a:cs typeface="Arial" panose="020B0604020202020204" pitchFamily="34" charset="0"/>
              </a:rPr>
              <a:t>27 de agosto de 2025 </a:t>
            </a:r>
          </a:p>
          <a:p>
            <a:endParaRPr lang="en-US" sz="900" b="1" dirty="0">
              <a:solidFill>
                <a:srgbClr val="FFFF00"/>
              </a:solidFill>
              <a:latin typeface="Arial" panose="020B0604020202020204" pitchFamily="34" charset="0"/>
              <a:cs typeface="Arial" panose="020B0604020202020204" pitchFamily="34" charset="0"/>
            </a:endParaRPr>
          </a:p>
          <a:p>
            <a:r>
              <a:rPr lang="en-US" sz="1400" b="1" dirty="0">
                <a:solidFill>
                  <a:srgbClr val="FFFF00"/>
                </a:solidFill>
                <a:latin typeface="Arial" panose="020B0604020202020204" pitchFamily="34" charset="0"/>
                <a:cs typeface="Arial" panose="020B0604020202020204" pitchFamily="34" charset="0"/>
              </a:rPr>
              <a:t>2:00 p.m. / Aula Especializada del CIMPA</a:t>
            </a:r>
            <a:endParaRPr lang="es-CR" sz="1400" b="1" dirty="0">
              <a:solidFill>
                <a:srgbClr val="FFFF00"/>
              </a:solidFill>
              <a:latin typeface="Arial" panose="020B0604020202020204" pitchFamily="34" charset="0"/>
              <a:cs typeface="Arial" panose="020B0604020202020204" pitchFamily="34" charset="0"/>
            </a:endParaRPr>
          </a:p>
        </p:txBody>
      </p:sp>
      <p:pic>
        <p:nvPicPr>
          <p:cNvPr id="14" name="Imagen 13" descr="Imagen que contiene dibujo&#10;&#10;Descripción generada automáticamente">
            <a:extLst>
              <a:ext uri="{FF2B5EF4-FFF2-40B4-BE49-F238E27FC236}">
                <a16:creationId xmlns:a16="http://schemas.microsoft.com/office/drawing/2014/main" id="{0ECA7A69-A1E8-4EFB-AE2F-4B7622D974EA}"/>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36568" y="5390537"/>
            <a:ext cx="246501" cy="273179"/>
          </a:xfrm>
          <a:prstGeom prst="rect">
            <a:avLst/>
          </a:prstGeom>
        </p:spPr>
      </p:pic>
      <p:pic>
        <p:nvPicPr>
          <p:cNvPr id="16" name="Imagen 15" descr="Icono&#10;&#10;Descripción generada automáticamente">
            <a:extLst>
              <a:ext uri="{FF2B5EF4-FFF2-40B4-BE49-F238E27FC236}">
                <a16:creationId xmlns:a16="http://schemas.microsoft.com/office/drawing/2014/main" id="{AF2CD4D3-1876-DFD1-702F-6E138D991775}"/>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26532" y="5747675"/>
            <a:ext cx="273180" cy="273180"/>
          </a:xfrm>
          <a:prstGeom prst="rect">
            <a:avLst/>
          </a:prstGeom>
        </p:spPr>
      </p:pic>
      <p:pic>
        <p:nvPicPr>
          <p:cNvPr id="1028" name="Picture 4">
            <a:extLst>
              <a:ext uri="{FF2B5EF4-FFF2-40B4-BE49-F238E27FC236}">
                <a16:creationId xmlns:a16="http://schemas.microsoft.com/office/drawing/2014/main" id="{7C12A38F-2D97-8DCD-BEE6-1CDE29CA91C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581327" y="4946796"/>
            <a:ext cx="1890712" cy="18430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547034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2097</TotalTime>
  <Words>464</Words>
  <Application>Microsoft Office PowerPoint</Application>
  <PresentationFormat>Panorámica</PresentationFormat>
  <Paragraphs>12</Paragraphs>
  <Slides>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vt:i4>
      </vt:variant>
    </vt:vector>
  </HeadingPairs>
  <TitlesOfParts>
    <vt:vector size="7" baseType="lpstr">
      <vt:lpstr>Albertus Extra Bold</vt:lpstr>
      <vt:lpstr>Arial</vt:lpstr>
      <vt:lpstr>Arial Black</vt:lpstr>
      <vt:lpstr>Calibri</vt:lpstr>
      <vt:lpstr>Calibri Light</vt:lpstr>
      <vt:lpstr>Tema de Office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Recepción</dc:creator>
  <cp:lastModifiedBy>MARIA LUISA GONZALEZ CAMPOS</cp:lastModifiedBy>
  <cp:revision>41</cp:revision>
  <dcterms:created xsi:type="dcterms:W3CDTF">2023-05-23T15:03:00Z</dcterms:created>
  <dcterms:modified xsi:type="dcterms:W3CDTF">2025-08-21T12:39:39Z</dcterms:modified>
</cp:coreProperties>
</file>