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197C8B-1D9E-4B39-BD0D-7879CD1BE2BF}" v="2" dt="2025-08-06T20:54:23.990"/>
    <p1510:client id="{6A2D7798-F756-4FD1-A864-04FF366C604B}" v="6" dt="2025-08-06T17:14:42.1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69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NA ANDREA VALVERDE BRENES" userId="374b83f6-ce93-4f71-9b3a-d638c23d6fa9" providerId="ADAL" clId="{01F01C8C-D287-4D06-8842-1622A7BCAEF5}"/>
    <pc:docChg chg="undo custSel modSld">
      <pc:chgData name="JULIANA ANDREA VALVERDE BRENES" userId="374b83f6-ce93-4f71-9b3a-d638c23d6fa9" providerId="ADAL" clId="{01F01C8C-D287-4D06-8842-1622A7BCAEF5}" dt="2025-05-19T20:51:55.617" v="108" actId="27107"/>
      <pc:docMkLst>
        <pc:docMk/>
      </pc:docMkLst>
    </pc:docChg>
  </pc:docChgLst>
  <pc:docChgLst>
    <pc:chgData name="JULIANA ANDREA VALVERDE BRENES" userId="374b83f6-ce93-4f71-9b3a-d638c23d6fa9" providerId="ADAL" clId="{AD308351-8AF2-4099-BF2C-95EEB40BBFB2}"/>
    <pc:docChg chg="modSld">
      <pc:chgData name="JULIANA ANDREA VALVERDE BRENES" userId="374b83f6-ce93-4f71-9b3a-d638c23d6fa9" providerId="ADAL" clId="{AD308351-8AF2-4099-BF2C-95EEB40BBFB2}" dt="2025-06-23T16:11:03.505" v="192" actId="14826"/>
      <pc:docMkLst>
        <pc:docMk/>
      </pc:docMkLst>
    </pc:docChg>
  </pc:docChgLst>
  <pc:docChgLst>
    <pc:chgData name="JULIANA ANDREA VALVERDE BRENES" userId="374b83f6-ce93-4f71-9b3a-d638c23d6fa9" providerId="ADAL" clId="{1F28A852-EEC9-43B7-97E6-0F5C7747E920}"/>
    <pc:docChg chg="undo custSel modSld">
      <pc:chgData name="JULIANA ANDREA VALVERDE BRENES" userId="374b83f6-ce93-4f71-9b3a-d638c23d6fa9" providerId="ADAL" clId="{1F28A852-EEC9-43B7-97E6-0F5C7747E920}" dt="2024-04-08T14:45:53.731" v="43" actId="1035"/>
      <pc:docMkLst>
        <pc:docMk/>
      </pc:docMkLst>
      <pc:sldChg chg="addSp delSp modSp mod">
        <pc:chgData name="JULIANA ANDREA VALVERDE BRENES" userId="374b83f6-ce93-4f71-9b3a-d638c23d6fa9" providerId="ADAL" clId="{1F28A852-EEC9-43B7-97E6-0F5C7747E920}" dt="2024-04-08T14:45:53.731" v="43" actId="1035"/>
        <pc:sldMkLst>
          <pc:docMk/>
          <pc:sldMk cId="2635470348" sldId="256"/>
        </pc:sldMkLst>
      </pc:sldChg>
    </pc:docChg>
  </pc:docChgLst>
  <pc:docChgLst>
    <pc:chgData name="JULIANA ANDREA VALVERDE BRENES" userId="374b83f6-ce93-4f71-9b3a-d638c23d6fa9" providerId="ADAL" clId="{194FEE2B-0847-4A05-A4FB-55E72AE5976F}"/>
    <pc:docChg chg="modSld">
      <pc:chgData name="JULIANA ANDREA VALVERDE BRENES" userId="374b83f6-ce93-4f71-9b3a-d638c23d6fa9" providerId="ADAL" clId="{194FEE2B-0847-4A05-A4FB-55E72AE5976F}" dt="2025-01-09T16:45:26.047" v="0" actId="14826"/>
      <pc:docMkLst>
        <pc:docMk/>
      </pc:docMkLst>
      <pc:sldChg chg="modSp">
        <pc:chgData name="JULIANA ANDREA VALVERDE BRENES" userId="374b83f6-ce93-4f71-9b3a-d638c23d6fa9" providerId="ADAL" clId="{194FEE2B-0847-4A05-A4FB-55E72AE5976F}" dt="2025-01-09T16:45:26.047" v="0" actId="14826"/>
        <pc:sldMkLst>
          <pc:docMk/>
          <pc:sldMk cId="2635470348" sldId="256"/>
        </pc:sldMkLst>
      </pc:sldChg>
    </pc:docChg>
  </pc:docChgLst>
  <pc:docChgLst>
    <pc:chgData name="JULIANA ANDREA VALVERDE BRENES" userId="374b83f6-ce93-4f71-9b3a-d638c23d6fa9" providerId="ADAL" clId="{5E46C7E5-9BE6-439F-93D5-6DD093A6C3BD}"/>
    <pc:docChg chg="undo custSel modSld">
      <pc:chgData name="JULIANA ANDREA VALVERDE BRENES" userId="374b83f6-ce93-4f71-9b3a-d638c23d6fa9" providerId="ADAL" clId="{5E46C7E5-9BE6-439F-93D5-6DD093A6C3BD}" dt="2025-06-18T15:15:29.842" v="94" actId="14826"/>
      <pc:docMkLst>
        <pc:docMk/>
      </pc:docMkLst>
      <pc:sldChg chg="modSp mod">
        <pc:chgData name="JULIANA ANDREA VALVERDE BRENES" userId="374b83f6-ce93-4f71-9b3a-d638c23d6fa9" providerId="ADAL" clId="{5E46C7E5-9BE6-439F-93D5-6DD093A6C3BD}" dt="2025-06-18T15:15:29.842" v="94" actId="14826"/>
        <pc:sldMkLst>
          <pc:docMk/>
          <pc:sldMk cId="2635470348" sldId="256"/>
        </pc:sldMkLst>
      </pc:sldChg>
    </pc:docChg>
  </pc:docChgLst>
  <pc:docChgLst>
    <pc:chgData name="JULIANA ANDREA VALVERDE BRENES" userId="374b83f6-ce93-4f71-9b3a-d638c23d6fa9" providerId="ADAL" clId="{FF9C2C15-CD50-45E1-9370-1FB1A6783419}"/>
    <pc:docChg chg="modSld">
      <pc:chgData name="JULIANA ANDREA VALVERDE BRENES" userId="374b83f6-ce93-4f71-9b3a-d638c23d6fa9" providerId="ADAL" clId="{FF9C2C15-CD50-45E1-9370-1FB1A6783419}" dt="2024-09-05T16:18:17.665" v="51" actId="1036"/>
      <pc:docMkLst>
        <pc:docMk/>
      </pc:docMkLst>
      <pc:sldChg chg="modSp mod">
        <pc:chgData name="JULIANA ANDREA VALVERDE BRENES" userId="374b83f6-ce93-4f71-9b3a-d638c23d6fa9" providerId="ADAL" clId="{FF9C2C15-CD50-45E1-9370-1FB1A6783419}" dt="2024-09-05T16:18:17.665" v="51" actId="1036"/>
        <pc:sldMkLst>
          <pc:docMk/>
          <pc:sldMk cId="2635470348" sldId="256"/>
        </pc:sldMkLst>
      </pc:sldChg>
    </pc:docChg>
  </pc:docChgLst>
  <pc:docChgLst>
    <pc:chgData name="JULIANA ANDREA VALVERDE BRENES" userId="374b83f6-ce93-4f71-9b3a-d638c23d6fa9" providerId="ADAL" clId="{D84CDA1A-4942-427B-8FDD-58FD7B3748B3}"/>
    <pc:docChg chg="undo custSel modSld">
      <pc:chgData name="JULIANA ANDREA VALVERDE BRENES" userId="374b83f6-ce93-4f71-9b3a-d638c23d6fa9" providerId="ADAL" clId="{D84CDA1A-4942-427B-8FDD-58FD7B3748B3}" dt="2024-10-21T14:32:42.171" v="78" actId="1076"/>
      <pc:docMkLst>
        <pc:docMk/>
      </pc:docMkLst>
    </pc:docChg>
  </pc:docChgLst>
  <pc:docChgLst>
    <pc:chgData name="JULIANA ANDREA VALVERDE BRENES" userId="374b83f6-ce93-4f71-9b3a-d638c23d6fa9" providerId="ADAL" clId="{6A2D7798-F756-4FD1-A864-04FF366C604B}"/>
    <pc:docChg chg="undo custSel modSld">
      <pc:chgData name="JULIANA ANDREA VALVERDE BRENES" userId="374b83f6-ce93-4f71-9b3a-d638c23d6fa9" providerId="ADAL" clId="{6A2D7798-F756-4FD1-A864-04FF366C604B}" dt="2025-08-06T17:26:14.139" v="157" actId="20577"/>
      <pc:docMkLst>
        <pc:docMk/>
      </pc:docMkLst>
      <pc:sldChg chg="modSp mod">
        <pc:chgData name="JULIANA ANDREA VALVERDE BRENES" userId="374b83f6-ce93-4f71-9b3a-d638c23d6fa9" providerId="ADAL" clId="{6A2D7798-F756-4FD1-A864-04FF366C604B}" dt="2025-08-06T17:26:14.139" v="157" actId="20577"/>
        <pc:sldMkLst>
          <pc:docMk/>
          <pc:sldMk cId="2635470348" sldId="256"/>
        </pc:sldMkLst>
        <pc:spChg chg="mod">
          <ac:chgData name="JULIANA ANDREA VALVERDE BRENES" userId="374b83f6-ce93-4f71-9b3a-d638c23d6fa9" providerId="ADAL" clId="{6A2D7798-F756-4FD1-A864-04FF366C604B}" dt="2025-08-06T17:25:19.491" v="151" actId="1036"/>
          <ac:spMkLst>
            <pc:docMk/>
            <pc:sldMk cId="2635470348" sldId="256"/>
            <ac:spMk id="3" creationId="{00000000-0000-0000-0000-000000000000}"/>
          </ac:spMkLst>
        </pc:spChg>
        <pc:spChg chg="mod">
          <ac:chgData name="JULIANA ANDREA VALVERDE BRENES" userId="374b83f6-ce93-4f71-9b3a-d638c23d6fa9" providerId="ADAL" clId="{6A2D7798-F756-4FD1-A864-04FF366C604B}" dt="2025-08-06T17:26:14.139" v="157" actId="20577"/>
          <ac:spMkLst>
            <pc:docMk/>
            <pc:sldMk cId="2635470348" sldId="256"/>
            <ac:spMk id="5" creationId="{00000000-0000-0000-0000-000000000000}"/>
          </ac:spMkLst>
        </pc:spChg>
        <pc:spChg chg="mod">
          <ac:chgData name="JULIANA ANDREA VALVERDE BRENES" userId="374b83f6-ce93-4f71-9b3a-d638c23d6fa9" providerId="ADAL" clId="{6A2D7798-F756-4FD1-A864-04FF366C604B}" dt="2025-08-06T17:03:20.949" v="60" actId="20577"/>
          <ac:spMkLst>
            <pc:docMk/>
            <pc:sldMk cId="2635470348" sldId="256"/>
            <ac:spMk id="9" creationId="{53B29996-E4F4-DC77-215F-8FC4C30FA051}"/>
          </ac:spMkLst>
        </pc:spChg>
        <pc:spChg chg="mod">
          <ac:chgData name="JULIANA ANDREA VALVERDE BRENES" userId="374b83f6-ce93-4f71-9b3a-d638c23d6fa9" providerId="ADAL" clId="{6A2D7798-F756-4FD1-A864-04FF366C604B}" dt="2025-08-06T17:02:01.318" v="34" actId="404"/>
          <ac:spMkLst>
            <pc:docMk/>
            <pc:sldMk cId="2635470348" sldId="256"/>
            <ac:spMk id="17" creationId="{42983030-E32E-9F84-D637-905F8E7C8F21}"/>
          </ac:spMkLst>
        </pc:spChg>
        <pc:spChg chg="mod">
          <ac:chgData name="JULIANA ANDREA VALVERDE BRENES" userId="374b83f6-ce93-4f71-9b3a-d638c23d6fa9" providerId="ADAL" clId="{6A2D7798-F756-4FD1-A864-04FF366C604B}" dt="2025-08-06T17:04:54.732" v="145" actId="20577"/>
          <ac:spMkLst>
            <pc:docMk/>
            <pc:sldMk cId="2635470348" sldId="256"/>
            <ac:spMk id="21" creationId="{00000000-0000-0000-0000-000000000000}"/>
          </ac:spMkLst>
        </pc:spChg>
        <pc:spChg chg="mod">
          <ac:chgData name="JULIANA ANDREA VALVERDE BRENES" userId="374b83f6-ce93-4f71-9b3a-d638c23d6fa9" providerId="ADAL" clId="{6A2D7798-F756-4FD1-A864-04FF366C604B}" dt="2025-08-06T17:03:29.029" v="61" actId="1076"/>
          <ac:spMkLst>
            <pc:docMk/>
            <pc:sldMk cId="2635470348" sldId="256"/>
            <ac:spMk id="22" creationId="{00000000-0000-0000-0000-000000000000}"/>
          </ac:spMkLst>
        </pc:spChg>
        <pc:spChg chg="mod">
          <ac:chgData name="JULIANA ANDREA VALVERDE BRENES" userId="374b83f6-ce93-4f71-9b3a-d638c23d6fa9" providerId="ADAL" clId="{6A2D7798-F756-4FD1-A864-04FF366C604B}" dt="2025-08-06T17:04:48.639" v="139"/>
          <ac:spMkLst>
            <pc:docMk/>
            <pc:sldMk cId="2635470348" sldId="256"/>
            <ac:spMk id="23" creationId="{00000000-0000-0000-0000-000000000000}"/>
          </ac:spMkLst>
        </pc:spChg>
        <pc:grpChg chg="mod">
          <ac:chgData name="JULIANA ANDREA VALVERDE BRENES" userId="374b83f6-ce93-4f71-9b3a-d638c23d6fa9" providerId="ADAL" clId="{6A2D7798-F756-4FD1-A864-04FF366C604B}" dt="2025-08-06T17:25:28.922" v="156" actId="1035"/>
          <ac:grpSpMkLst>
            <pc:docMk/>
            <pc:sldMk cId="2635470348" sldId="256"/>
            <ac:grpSpMk id="13" creationId="{3BEC5F62-148F-73FA-1EEE-B8933E419BF8}"/>
          </ac:grpSpMkLst>
        </pc:grpChg>
        <pc:picChg chg="mod">
          <ac:chgData name="JULIANA ANDREA VALVERDE BRENES" userId="374b83f6-ce93-4f71-9b3a-d638c23d6fa9" providerId="ADAL" clId="{6A2D7798-F756-4FD1-A864-04FF366C604B}" dt="2025-08-06T17:03:41.269" v="62" actId="14100"/>
          <ac:picMkLst>
            <pc:docMk/>
            <pc:sldMk cId="2635470348" sldId="256"/>
            <ac:picMk id="14" creationId="{0ECA7A69-A1E8-4EFB-AE2F-4B7622D974EA}"/>
          </ac:picMkLst>
        </pc:picChg>
        <pc:picChg chg="mod">
          <ac:chgData name="JULIANA ANDREA VALVERDE BRENES" userId="374b83f6-ce93-4f71-9b3a-d638c23d6fa9" providerId="ADAL" clId="{6A2D7798-F756-4FD1-A864-04FF366C604B}" dt="2025-08-06T17:03:50.724" v="63" actId="14100"/>
          <ac:picMkLst>
            <pc:docMk/>
            <pc:sldMk cId="2635470348" sldId="256"/>
            <ac:picMk id="16" creationId="{AF2CD4D3-1876-DFD1-702F-6E138D991775}"/>
          </ac:picMkLst>
        </pc:picChg>
        <pc:picChg chg="mod">
          <ac:chgData name="JULIANA ANDREA VALVERDE BRENES" userId="374b83f6-ce93-4f71-9b3a-d638c23d6fa9" providerId="ADAL" clId="{6A2D7798-F756-4FD1-A864-04FF366C604B}" dt="2025-08-06T17:01:55.085" v="33" actId="1076"/>
          <ac:picMkLst>
            <pc:docMk/>
            <pc:sldMk cId="2635470348" sldId="256"/>
            <ac:picMk id="18" creationId="{1D8177DE-38E3-F647-9ED1-95632FAE6ACE}"/>
          </ac:picMkLst>
        </pc:picChg>
        <pc:picChg chg="mod">
          <ac:chgData name="JULIANA ANDREA VALVERDE BRENES" userId="374b83f6-ce93-4f71-9b3a-d638c23d6fa9" providerId="ADAL" clId="{6A2D7798-F756-4FD1-A864-04FF366C604B}" dt="2025-08-06T17:14:42.158" v="149" actId="14826"/>
          <ac:picMkLst>
            <pc:docMk/>
            <pc:sldMk cId="2635470348" sldId="256"/>
            <ac:picMk id="19" creationId="{57AE731B-A2EE-3CDE-77F8-B3B8BFFD2333}"/>
          </ac:picMkLst>
        </pc:picChg>
      </pc:sldChg>
    </pc:docChg>
  </pc:docChgLst>
  <pc:docChgLst>
    <pc:chgData name="JULIANA ANDREA VALVERDE BRENES" userId="374b83f6-ce93-4f71-9b3a-d638c23d6fa9" providerId="ADAL" clId="{BD086AE5-1A7D-4CA8-8CFC-4433167B9841}"/>
    <pc:docChg chg="undo custSel modSld">
      <pc:chgData name="JULIANA ANDREA VALVERDE BRENES" userId="374b83f6-ce93-4f71-9b3a-d638c23d6fa9" providerId="ADAL" clId="{BD086AE5-1A7D-4CA8-8CFC-4433167B9841}" dt="2024-09-23T14:46:31.115" v="109" actId="14826"/>
      <pc:docMkLst>
        <pc:docMk/>
      </pc:docMkLst>
    </pc:docChg>
  </pc:docChgLst>
  <pc:docChgLst>
    <pc:chgData name="JULIANA ANDREA VALVERDE BRENES" userId="374b83f6-ce93-4f71-9b3a-d638c23d6fa9" providerId="ADAL" clId="{11E59CDC-0DE2-42DB-927D-38926A80724A}"/>
    <pc:docChg chg="undo custSel modSld">
      <pc:chgData name="JULIANA ANDREA VALVERDE BRENES" userId="374b83f6-ce93-4f71-9b3a-d638c23d6fa9" providerId="ADAL" clId="{11E59CDC-0DE2-42DB-927D-38926A80724A}" dt="2024-08-20T17:11:19.564" v="36" actId="1076"/>
      <pc:docMkLst>
        <pc:docMk/>
      </pc:docMkLst>
    </pc:docChg>
  </pc:docChgLst>
  <pc:docChgLst>
    <pc:chgData name="JULIANA ANDREA VALVERDE BRENES" userId="374b83f6-ce93-4f71-9b3a-d638c23d6fa9" providerId="ADAL" clId="{19087F85-BCCD-484B-905F-91ADAF25C57B}"/>
    <pc:docChg chg="modSld">
      <pc:chgData name="JULIANA ANDREA VALVERDE BRENES" userId="374b83f6-ce93-4f71-9b3a-d638c23d6fa9" providerId="ADAL" clId="{19087F85-BCCD-484B-905F-91ADAF25C57B}" dt="2024-04-16T16:14:46.297" v="15" actId="14826"/>
      <pc:docMkLst>
        <pc:docMk/>
      </pc:docMkLst>
      <pc:sldChg chg="modSp mod">
        <pc:chgData name="JULIANA ANDREA VALVERDE BRENES" userId="374b83f6-ce93-4f71-9b3a-d638c23d6fa9" providerId="ADAL" clId="{19087F85-BCCD-484B-905F-91ADAF25C57B}" dt="2024-04-16T16:14:46.297" v="15" actId="14826"/>
        <pc:sldMkLst>
          <pc:docMk/>
          <pc:sldMk cId="2635470348" sldId="256"/>
        </pc:sldMkLst>
      </pc:sldChg>
    </pc:docChg>
  </pc:docChgLst>
  <pc:docChgLst>
    <pc:chgData name="JULIANA ANDREA VALVERDE BRENES" userId="374b83f6-ce93-4f71-9b3a-d638c23d6fa9" providerId="ADAL" clId="{CB6BA804-F7A4-43D0-B860-E1BCA1E6FCA9}"/>
    <pc:docChg chg="undo custSel modSld">
      <pc:chgData name="JULIANA ANDREA VALVERDE BRENES" userId="374b83f6-ce93-4f71-9b3a-d638c23d6fa9" providerId="ADAL" clId="{CB6BA804-F7A4-43D0-B860-E1BCA1E6FCA9}" dt="2025-07-24T16:04:43.975" v="133" actId="1076"/>
      <pc:docMkLst>
        <pc:docMk/>
      </pc:docMkLst>
    </pc:docChg>
  </pc:docChgLst>
  <pc:docChgLst>
    <pc:chgData name="JULIANA ANDREA VALVERDE BRENES" userId="374b83f6-ce93-4f71-9b3a-d638c23d6fa9" providerId="ADAL" clId="{3B2DBA1F-F445-4047-8E4F-36BC89BA8572}"/>
    <pc:docChg chg="modSld">
      <pc:chgData name="JULIANA ANDREA VALVERDE BRENES" userId="374b83f6-ce93-4f71-9b3a-d638c23d6fa9" providerId="ADAL" clId="{3B2DBA1F-F445-4047-8E4F-36BC89BA8572}" dt="2024-09-05T16:12:08.333" v="45" actId="1076"/>
      <pc:docMkLst>
        <pc:docMk/>
      </pc:docMkLst>
      <pc:sldChg chg="modSp mod">
        <pc:chgData name="JULIANA ANDREA VALVERDE BRENES" userId="374b83f6-ce93-4f71-9b3a-d638c23d6fa9" providerId="ADAL" clId="{3B2DBA1F-F445-4047-8E4F-36BC89BA8572}" dt="2024-09-05T16:12:08.333" v="45" actId="1076"/>
        <pc:sldMkLst>
          <pc:docMk/>
          <pc:sldMk cId="2635470348" sldId="256"/>
        </pc:sldMkLst>
      </pc:sldChg>
    </pc:docChg>
  </pc:docChgLst>
  <pc:docChgLst>
    <pc:chgData name="MARIA LUISA GONZALEZ CAMPOS" userId="20852a76-7b4f-40fa-8ca9-447860e2e8eb" providerId="ADAL" clId="{3F197C8B-1D9E-4B39-BD0D-7879CD1BE2BF}"/>
    <pc:docChg chg="modSld">
      <pc:chgData name="MARIA LUISA GONZALEZ CAMPOS" userId="20852a76-7b4f-40fa-8ca9-447860e2e8eb" providerId="ADAL" clId="{3F197C8B-1D9E-4B39-BD0D-7879CD1BE2BF}" dt="2025-08-06T20:54:32.844" v="29" actId="20577"/>
      <pc:docMkLst>
        <pc:docMk/>
      </pc:docMkLst>
      <pc:sldChg chg="modSp mod">
        <pc:chgData name="MARIA LUISA GONZALEZ CAMPOS" userId="20852a76-7b4f-40fa-8ca9-447860e2e8eb" providerId="ADAL" clId="{3F197C8B-1D9E-4B39-BD0D-7879CD1BE2BF}" dt="2025-08-06T20:54:32.844" v="29" actId="20577"/>
        <pc:sldMkLst>
          <pc:docMk/>
          <pc:sldMk cId="2635470348" sldId="256"/>
        </pc:sldMkLst>
        <pc:spChg chg="mod">
          <ac:chgData name="MARIA LUISA GONZALEZ CAMPOS" userId="20852a76-7b4f-40fa-8ca9-447860e2e8eb" providerId="ADAL" clId="{3F197C8B-1D9E-4B39-BD0D-7879CD1BE2BF}" dt="2025-08-06T20:53:25.536" v="16" actId="1076"/>
          <ac:spMkLst>
            <pc:docMk/>
            <pc:sldMk cId="2635470348" sldId="256"/>
            <ac:spMk id="3" creationId="{00000000-0000-0000-0000-000000000000}"/>
          </ac:spMkLst>
        </pc:spChg>
        <pc:spChg chg="mod">
          <ac:chgData name="MARIA LUISA GONZALEZ CAMPOS" userId="20852a76-7b4f-40fa-8ca9-447860e2e8eb" providerId="ADAL" clId="{3F197C8B-1D9E-4B39-BD0D-7879CD1BE2BF}" dt="2025-08-06T20:52:25.543" v="0" actId="14826"/>
          <ac:spMkLst>
            <pc:docMk/>
            <pc:sldMk cId="2635470348" sldId="256"/>
            <ac:spMk id="12" creationId="{00000000-0000-0000-0000-000000000000}"/>
          </ac:spMkLst>
        </pc:spChg>
        <pc:spChg chg="mod">
          <ac:chgData name="MARIA LUISA GONZALEZ CAMPOS" userId="20852a76-7b4f-40fa-8ca9-447860e2e8eb" providerId="ADAL" clId="{3F197C8B-1D9E-4B39-BD0D-7879CD1BE2BF}" dt="2025-08-06T20:54:23.990" v="24"/>
          <ac:spMkLst>
            <pc:docMk/>
            <pc:sldMk cId="2635470348" sldId="256"/>
            <ac:spMk id="17" creationId="{42983030-E32E-9F84-D637-905F8E7C8F21}"/>
          </ac:spMkLst>
        </pc:spChg>
        <pc:spChg chg="mod">
          <ac:chgData name="MARIA LUISA GONZALEZ CAMPOS" userId="20852a76-7b4f-40fa-8ca9-447860e2e8eb" providerId="ADAL" clId="{3F197C8B-1D9E-4B39-BD0D-7879CD1BE2BF}" dt="2025-08-06T20:53:17.715" v="15" actId="122"/>
          <ac:spMkLst>
            <pc:docMk/>
            <pc:sldMk cId="2635470348" sldId="256"/>
            <ac:spMk id="22" creationId="{00000000-0000-0000-0000-000000000000}"/>
          </ac:spMkLst>
        </pc:spChg>
        <pc:spChg chg="mod">
          <ac:chgData name="MARIA LUISA GONZALEZ CAMPOS" userId="20852a76-7b4f-40fa-8ca9-447860e2e8eb" providerId="ADAL" clId="{3F197C8B-1D9E-4B39-BD0D-7879CD1BE2BF}" dt="2025-08-06T20:54:32.844" v="29" actId="20577"/>
          <ac:spMkLst>
            <pc:docMk/>
            <pc:sldMk cId="2635470348" sldId="256"/>
            <ac:spMk id="23" creationId="{00000000-0000-0000-0000-000000000000}"/>
          </ac:spMkLst>
        </pc:spChg>
        <pc:grpChg chg="mod">
          <ac:chgData name="MARIA LUISA GONZALEZ CAMPOS" userId="20852a76-7b4f-40fa-8ca9-447860e2e8eb" providerId="ADAL" clId="{3F197C8B-1D9E-4B39-BD0D-7879CD1BE2BF}" dt="2025-08-06T20:52:25.543" v="0" actId="14826"/>
          <ac:grpSpMkLst>
            <pc:docMk/>
            <pc:sldMk cId="2635470348" sldId="256"/>
            <ac:grpSpMk id="8" creationId="{58D8E71A-97C4-E206-CDA3-6580A70FEF28}"/>
          </ac:grpSpMkLst>
        </pc:grpChg>
        <pc:picChg chg="mod">
          <ac:chgData name="MARIA LUISA GONZALEZ CAMPOS" userId="20852a76-7b4f-40fa-8ca9-447860e2e8eb" providerId="ADAL" clId="{3F197C8B-1D9E-4B39-BD0D-7879CD1BE2BF}" dt="2025-08-06T20:52:25.543" v="0" actId="14826"/>
          <ac:picMkLst>
            <pc:docMk/>
            <pc:sldMk cId="2635470348" sldId="256"/>
            <ac:picMk id="7" creationId="{00000000-0000-0000-0000-000000000000}"/>
          </ac:picMkLst>
        </pc:picChg>
        <pc:picChg chg="mod">
          <ac:chgData name="MARIA LUISA GONZALEZ CAMPOS" userId="20852a76-7b4f-40fa-8ca9-447860e2e8eb" providerId="ADAL" clId="{3F197C8B-1D9E-4B39-BD0D-7879CD1BE2BF}" dt="2025-08-06T20:53:34.142" v="17" actId="1076"/>
          <ac:picMkLst>
            <pc:docMk/>
            <pc:sldMk cId="2635470348" sldId="256"/>
            <ac:picMk id="16" creationId="{AF2CD4D3-1876-DFD1-702F-6E138D991775}"/>
          </ac:picMkLst>
        </pc:picChg>
      </pc:sldChg>
    </pc:docChg>
  </pc:docChgLst>
  <pc:docChgLst>
    <pc:chgData name="JULIANA ANDREA VALVERDE BRENES" userId="374b83f6-ce93-4f71-9b3a-d638c23d6fa9" providerId="ADAL" clId="{B5194FE1-36A2-45DA-A032-3437BAA13B97}"/>
    <pc:docChg chg="custSel modSld">
      <pc:chgData name="JULIANA ANDREA VALVERDE BRENES" userId="374b83f6-ce93-4f71-9b3a-d638c23d6fa9" providerId="ADAL" clId="{B5194FE1-36A2-45DA-A032-3437BAA13B97}" dt="2025-05-07T14:16:16.272" v="138" actId="14826"/>
      <pc:docMkLst>
        <pc:docMk/>
      </pc:docMkLst>
      <pc:sldChg chg="addSp delSp modSp mod">
        <pc:chgData name="JULIANA ANDREA VALVERDE BRENES" userId="374b83f6-ce93-4f71-9b3a-d638c23d6fa9" providerId="ADAL" clId="{B5194FE1-36A2-45DA-A032-3437BAA13B97}" dt="2025-05-07T14:16:16.272" v="138" actId="14826"/>
        <pc:sldMkLst>
          <pc:docMk/>
          <pc:sldMk cId="2635470348"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R"/>
          </a:p>
        </p:txBody>
      </p:sp>
      <p:sp>
        <p:nvSpPr>
          <p:cNvPr id="4" name="Marcador de fecha 3"/>
          <p:cNvSpPr>
            <a:spLocks noGrp="1"/>
          </p:cNvSpPr>
          <p:nvPr>
            <p:ph type="dt" sz="half" idx="10"/>
          </p:nvPr>
        </p:nvSpPr>
        <p:spPr/>
        <p:txBody>
          <a:bodyPr/>
          <a:lstStyle/>
          <a:p>
            <a:fld id="{D962F7A6-FA65-4AE2-89F6-4345A0D887A9}" type="datetimeFigureOut">
              <a:rPr lang="es-CR" smtClean="0"/>
              <a:t>6/8/2025</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277614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10"/>
          </p:nvPr>
        </p:nvSpPr>
        <p:spPr/>
        <p:txBody>
          <a:bodyPr/>
          <a:lstStyle/>
          <a:p>
            <a:fld id="{D962F7A6-FA65-4AE2-89F6-4345A0D887A9}" type="datetimeFigureOut">
              <a:rPr lang="es-CR" smtClean="0"/>
              <a:t>6/8/2025</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2240208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10"/>
          </p:nvPr>
        </p:nvSpPr>
        <p:spPr/>
        <p:txBody>
          <a:bodyPr/>
          <a:lstStyle/>
          <a:p>
            <a:fld id="{D962F7A6-FA65-4AE2-89F6-4345A0D887A9}" type="datetimeFigureOut">
              <a:rPr lang="es-CR" smtClean="0"/>
              <a:t>6/8/2025</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3196873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10"/>
          </p:nvPr>
        </p:nvSpPr>
        <p:spPr/>
        <p:txBody>
          <a:bodyPr/>
          <a:lstStyle/>
          <a:p>
            <a:fld id="{D962F7A6-FA65-4AE2-89F6-4345A0D887A9}" type="datetimeFigureOut">
              <a:rPr lang="es-CR" smtClean="0"/>
              <a:t>6/8/2025</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891402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D962F7A6-FA65-4AE2-89F6-4345A0D887A9}" type="datetimeFigureOut">
              <a:rPr lang="es-CR" smtClean="0"/>
              <a:t>6/8/2025</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1341160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fecha 4"/>
          <p:cNvSpPr>
            <a:spLocks noGrp="1"/>
          </p:cNvSpPr>
          <p:nvPr>
            <p:ph type="dt" sz="half" idx="10"/>
          </p:nvPr>
        </p:nvSpPr>
        <p:spPr/>
        <p:txBody>
          <a:bodyPr/>
          <a:lstStyle/>
          <a:p>
            <a:fld id="{D962F7A6-FA65-4AE2-89F6-4345A0D887A9}" type="datetimeFigureOut">
              <a:rPr lang="es-CR" smtClean="0"/>
              <a:t>6/8/2025</a:t>
            </a:fld>
            <a:endParaRPr lang="es-CR"/>
          </a:p>
        </p:txBody>
      </p:sp>
      <p:sp>
        <p:nvSpPr>
          <p:cNvPr id="6" name="Marcador de pie de página 5"/>
          <p:cNvSpPr>
            <a:spLocks noGrp="1"/>
          </p:cNvSpPr>
          <p:nvPr>
            <p:ph type="ftr" sz="quarter" idx="11"/>
          </p:nvPr>
        </p:nvSpPr>
        <p:spPr/>
        <p:txBody>
          <a:bodyPr/>
          <a:lstStyle/>
          <a:p>
            <a:endParaRPr lang="es-CR"/>
          </a:p>
        </p:txBody>
      </p:sp>
      <p:sp>
        <p:nvSpPr>
          <p:cNvPr id="7" name="Marcador de número de diapositiva 6"/>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3483668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7" name="Marcador de fecha 6"/>
          <p:cNvSpPr>
            <a:spLocks noGrp="1"/>
          </p:cNvSpPr>
          <p:nvPr>
            <p:ph type="dt" sz="half" idx="10"/>
          </p:nvPr>
        </p:nvSpPr>
        <p:spPr/>
        <p:txBody>
          <a:bodyPr/>
          <a:lstStyle/>
          <a:p>
            <a:fld id="{D962F7A6-FA65-4AE2-89F6-4345A0D887A9}" type="datetimeFigureOut">
              <a:rPr lang="es-CR" smtClean="0"/>
              <a:t>6/8/2025</a:t>
            </a:fld>
            <a:endParaRPr lang="es-CR"/>
          </a:p>
        </p:txBody>
      </p:sp>
      <p:sp>
        <p:nvSpPr>
          <p:cNvPr id="8" name="Marcador de pie de página 7"/>
          <p:cNvSpPr>
            <a:spLocks noGrp="1"/>
          </p:cNvSpPr>
          <p:nvPr>
            <p:ph type="ftr" sz="quarter" idx="11"/>
          </p:nvPr>
        </p:nvSpPr>
        <p:spPr/>
        <p:txBody>
          <a:bodyPr/>
          <a:lstStyle/>
          <a:p>
            <a:endParaRPr lang="es-CR"/>
          </a:p>
        </p:txBody>
      </p:sp>
      <p:sp>
        <p:nvSpPr>
          <p:cNvPr id="9" name="Marcador de número de diapositiva 8"/>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1050494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fecha 2"/>
          <p:cNvSpPr>
            <a:spLocks noGrp="1"/>
          </p:cNvSpPr>
          <p:nvPr>
            <p:ph type="dt" sz="half" idx="10"/>
          </p:nvPr>
        </p:nvSpPr>
        <p:spPr/>
        <p:txBody>
          <a:bodyPr/>
          <a:lstStyle/>
          <a:p>
            <a:fld id="{D962F7A6-FA65-4AE2-89F6-4345A0D887A9}" type="datetimeFigureOut">
              <a:rPr lang="es-CR" smtClean="0"/>
              <a:t>6/8/2025</a:t>
            </a:fld>
            <a:endParaRPr lang="es-CR"/>
          </a:p>
        </p:txBody>
      </p:sp>
      <p:sp>
        <p:nvSpPr>
          <p:cNvPr id="4" name="Marcador de pie de página 3"/>
          <p:cNvSpPr>
            <a:spLocks noGrp="1"/>
          </p:cNvSpPr>
          <p:nvPr>
            <p:ph type="ftr" sz="quarter" idx="11"/>
          </p:nvPr>
        </p:nvSpPr>
        <p:spPr/>
        <p:txBody>
          <a:bodyPr/>
          <a:lstStyle/>
          <a:p>
            <a:endParaRPr lang="es-CR"/>
          </a:p>
        </p:txBody>
      </p:sp>
      <p:sp>
        <p:nvSpPr>
          <p:cNvPr id="5" name="Marcador de número de diapositiva 4"/>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4223249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962F7A6-FA65-4AE2-89F6-4345A0D887A9}" type="datetimeFigureOut">
              <a:rPr lang="es-CR" smtClean="0"/>
              <a:t>6/8/2025</a:t>
            </a:fld>
            <a:endParaRPr lang="es-CR"/>
          </a:p>
        </p:txBody>
      </p:sp>
      <p:sp>
        <p:nvSpPr>
          <p:cNvPr id="3" name="Marcador de pie de página 2"/>
          <p:cNvSpPr>
            <a:spLocks noGrp="1"/>
          </p:cNvSpPr>
          <p:nvPr>
            <p:ph type="ftr" sz="quarter" idx="11"/>
          </p:nvPr>
        </p:nvSpPr>
        <p:spPr/>
        <p:txBody>
          <a:bodyPr/>
          <a:lstStyle/>
          <a:p>
            <a:endParaRPr lang="es-CR"/>
          </a:p>
        </p:txBody>
      </p:sp>
      <p:sp>
        <p:nvSpPr>
          <p:cNvPr id="4" name="Marcador de número de diapositiva 3"/>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1965876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D962F7A6-FA65-4AE2-89F6-4345A0D887A9}" type="datetimeFigureOut">
              <a:rPr lang="es-CR" smtClean="0"/>
              <a:t>6/8/2025</a:t>
            </a:fld>
            <a:endParaRPr lang="es-CR"/>
          </a:p>
        </p:txBody>
      </p:sp>
      <p:sp>
        <p:nvSpPr>
          <p:cNvPr id="6" name="Marcador de pie de página 5"/>
          <p:cNvSpPr>
            <a:spLocks noGrp="1"/>
          </p:cNvSpPr>
          <p:nvPr>
            <p:ph type="ftr" sz="quarter" idx="11"/>
          </p:nvPr>
        </p:nvSpPr>
        <p:spPr/>
        <p:txBody>
          <a:bodyPr/>
          <a:lstStyle/>
          <a:p>
            <a:endParaRPr lang="es-CR"/>
          </a:p>
        </p:txBody>
      </p:sp>
      <p:sp>
        <p:nvSpPr>
          <p:cNvPr id="7" name="Marcador de número de diapositiva 6"/>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2336933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D962F7A6-FA65-4AE2-89F6-4345A0D887A9}" type="datetimeFigureOut">
              <a:rPr lang="es-CR" smtClean="0"/>
              <a:t>6/8/2025</a:t>
            </a:fld>
            <a:endParaRPr lang="es-CR"/>
          </a:p>
        </p:txBody>
      </p:sp>
      <p:sp>
        <p:nvSpPr>
          <p:cNvPr id="6" name="Marcador de pie de página 5"/>
          <p:cNvSpPr>
            <a:spLocks noGrp="1"/>
          </p:cNvSpPr>
          <p:nvPr>
            <p:ph type="ftr" sz="quarter" idx="11"/>
          </p:nvPr>
        </p:nvSpPr>
        <p:spPr/>
        <p:txBody>
          <a:bodyPr/>
          <a:lstStyle/>
          <a:p>
            <a:endParaRPr lang="es-CR"/>
          </a:p>
        </p:txBody>
      </p:sp>
      <p:sp>
        <p:nvSpPr>
          <p:cNvPr id="7" name="Marcador de número de diapositiva 6"/>
          <p:cNvSpPr>
            <a:spLocks noGrp="1"/>
          </p:cNvSpPr>
          <p:nvPr>
            <p:ph type="sldNum" sz="quarter" idx="12"/>
          </p:nvPr>
        </p:nvSpPr>
        <p:spPr/>
        <p:txBody>
          <a:bodyPr/>
          <a:lstStyle/>
          <a:p>
            <a:fld id="{75A233C0-B9FD-43F3-A8A6-210F651AE5A6}" type="slidenum">
              <a:rPr lang="es-CR" smtClean="0"/>
              <a:t>‹Nº›</a:t>
            </a:fld>
            <a:endParaRPr lang="es-CR"/>
          </a:p>
        </p:txBody>
      </p:sp>
    </p:spTree>
    <p:extLst>
      <p:ext uri="{BB962C8B-B14F-4D97-AF65-F5344CB8AC3E}">
        <p14:creationId xmlns:p14="http://schemas.microsoft.com/office/powerpoint/2010/main" val="792496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2F7A6-FA65-4AE2-89F6-4345A0D887A9}" type="datetimeFigureOut">
              <a:rPr lang="es-CR" smtClean="0"/>
              <a:t>6/8/2025</a:t>
            </a:fld>
            <a:endParaRPr lang="es-C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233C0-B9FD-43F3-A8A6-210F651AE5A6}" type="slidenum">
              <a:rPr lang="es-CR" smtClean="0"/>
              <a:t>‹Nº›</a:t>
            </a:fld>
            <a:endParaRPr lang="es-CR"/>
          </a:p>
        </p:txBody>
      </p:sp>
    </p:spTree>
    <p:extLst>
      <p:ext uri="{BB962C8B-B14F-4D97-AF65-F5344CB8AC3E}">
        <p14:creationId xmlns:p14="http://schemas.microsoft.com/office/powerpoint/2010/main" val="1514666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0" y="773083"/>
            <a:ext cx="12192000" cy="5311833"/>
          </a:xfrm>
          <a:prstGeom prst="rect">
            <a:avLst/>
          </a:prstGeom>
          <a:blipFill>
            <a:blip r:embed="rId2"/>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6" name="Conector recto 5"/>
          <p:cNvCxnSpPr/>
          <p:nvPr/>
        </p:nvCxnSpPr>
        <p:spPr>
          <a:xfrm>
            <a:off x="9119063" y="0"/>
            <a:ext cx="16624" cy="773083"/>
          </a:xfrm>
          <a:prstGeom prst="line">
            <a:avLst/>
          </a:prstGeom>
        </p:spPr>
        <p:style>
          <a:lnRef idx="1">
            <a:schemeClr val="accent5"/>
          </a:lnRef>
          <a:fillRef idx="0">
            <a:schemeClr val="accent5"/>
          </a:fillRef>
          <a:effectRef idx="0">
            <a:schemeClr val="accent5"/>
          </a:effectRef>
          <a:fontRef idx="minor">
            <a:schemeClr val="tx1"/>
          </a:fontRef>
        </p:style>
      </p:cxnSp>
      <p:pic>
        <p:nvPicPr>
          <p:cNvPr id="10" name="Imagen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11248" y="100791"/>
            <a:ext cx="2952750" cy="571500"/>
          </a:xfrm>
          <a:prstGeom prst="rect">
            <a:avLst/>
          </a:prstGeom>
        </p:spPr>
      </p:pic>
      <p:pic>
        <p:nvPicPr>
          <p:cNvPr id="11" name="Imagen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84244" y="-60716"/>
            <a:ext cx="1734819" cy="894516"/>
          </a:xfrm>
          <a:prstGeom prst="rect">
            <a:avLst/>
          </a:prstGeom>
        </p:spPr>
      </p:pic>
      <p:sp>
        <p:nvSpPr>
          <p:cNvPr id="15" name="Retraso 14"/>
          <p:cNvSpPr/>
          <p:nvPr/>
        </p:nvSpPr>
        <p:spPr>
          <a:xfrm>
            <a:off x="0" y="10737"/>
            <a:ext cx="8861367" cy="6858000"/>
          </a:xfrm>
          <a:prstGeom prst="flowChartDelay">
            <a:avLst/>
          </a:prstGeom>
          <a:solidFill>
            <a:schemeClr val="accent1">
              <a:lumMod val="75000"/>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CR" sz="1200" dirty="0">
              <a:latin typeface="Arial" panose="020B0604020202020204" pitchFamily="34" charset="0"/>
              <a:cs typeface="Arial" panose="020B0604020202020204" pitchFamily="34" charset="0"/>
            </a:endParaRPr>
          </a:p>
        </p:txBody>
      </p:sp>
      <p:sp>
        <p:nvSpPr>
          <p:cNvPr id="20" name="Terminador 19"/>
          <p:cNvSpPr/>
          <p:nvPr/>
        </p:nvSpPr>
        <p:spPr>
          <a:xfrm>
            <a:off x="428679" y="271617"/>
            <a:ext cx="5235273" cy="374073"/>
          </a:xfrm>
          <a:prstGeom prst="flowChartTerminator">
            <a:avLst/>
          </a:prstGeom>
          <a:solidFill>
            <a:schemeClr val="accent4">
              <a:lumMod val="60000"/>
              <a:lumOff val="4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s-CR"/>
          </a:p>
        </p:txBody>
      </p:sp>
      <p:sp>
        <p:nvSpPr>
          <p:cNvPr id="21" name="CuadroTexto 20"/>
          <p:cNvSpPr txBox="1"/>
          <p:nvPr/>
        </p:nvSpPr>
        <p:spPr>
          <a:xfrm>
            <a:off x="504241" y="274403"/>
            <a:ext cx="5372776" cy="338554"/>
          </a:xfrm>
          <a:prstGeom prst="rect">
            <a:avLst/>
          </a:prstGeom>
          <a:noFill/>
        </p:spPr>
        <p:txBody>
          <a:bodyPr wrap="square" rtlCol="0">
            <a:spAutoFit/>
          </a:bodyPr>
          <a:lstStyle/>
          <a:p>
            <a:pPr algn="ctr"/>
            <a:r>
              <a:rPr lang="es-CR" sz="1600" dirty="0">
                <a:solidFill>
                  <a:schemeClr val="bg1"/>
                </a:solidFill>
                <a:latin typeface="Arial Black" panose="020B0A04020102020204" pitchFamily="34" charset="0"/>
              </a:rPr>
              <a:t>Modalidad online impartida en español</a:t>
            </a:r>
          </a:p>
        </p:txBody>
      </p:sp>
      <p:sp>
        <p:nvSpPr>
          <p:cNvPr id="22" name="CuadroTexto 21"/>
          <p:cNvSpPr txBox="1"/>
          <p:nvPr/>
        </p:nvSpPr>
        <p:spPr>
          <a:xfrm>
            <a:off x="122706" y="761629"/>
            <a:ext cx="6887694" cy="707886"/>
          </a:xfrm>
          <a:prstGeom prst="rect">
            <a:avLst/>
          </a:prstGeom>
          <a:noFill/>
        </p:spPr>
        <p:txBody>
          <a:bodyPr wrap="square" rtlCol="0">
            <a:spAutoFit/>
          </a:bodyPr>
          <a:lstStyle/>
          <a:p>
            <a:pPr algn="ctr"/>
            <a:r>
              <a:rPr lang="es-MX" sz="2000" b="1" dirty="0">
                <a:solidFill>
                  <a:schemeClr val="bg1"/>
                </a:solidFill>
                <a:latin typeface="Albertus Extra Bold" panose="020E0802040304020204" pitchFamily="34" charset="0"/>
              </a:rPr>
              <a:t>Seminario: “</a:t>
            </a:r>
            <a:r>
              <a:rPr lang="es-419" sz="2000" b="1" dirty="0">
                <a:solidFill>
                  <a:schemeClr val="bg1"/>
                </a:solidFill>
                <a:latin typeface="Albertus Extra Bold" panose="020E0802040304020204" pitchFamily="34" charset="0"/>
              </a:rPr>
              <a:t>Geometría y aritmética de las varidades Calabi-Yau y una relación con la física de agujeros negros</a:t>
            </a:r>
            <a:r>
              <a:rPr lang="es-MX" sz="2000" b="1" dirty="0">
                <a:solidFill>
                  <a:schemeClr val="bg1"/>
                </a:solidFill>
                <a:latin typeface="Albertus Extra Bold" panose="020E0802040304020204" pitchFamily="34" charset="0"/>
              </a:rPr>
              <a:t>”</a:t>
            </a:r>
            <a:endParaRPr lang="es-CR" sz="2000" b="1" dirty="0">
              <a:solidFill>
                <a:schemeClr val="bg1"/>
              </a:solidFill>
              <a:latin typeface="Albertus Extra Bold" panose="020E0802040304020204" pitchFamily="34" charset="0"/>
            </a:endParaRPr>
          </a:p>
        </p:txBody>
      </p:sp>
      <p:pic>
        <p:nvPicPr>
          <p:cNvPr id="2" name="Imagen 1"/>
          <p:cNvPicPr>
            <a:picLocks noChangeAspect="1"/>
          </p:cNvPicPr>
          <p:nvPr/>
        </p:nvPicPr>
        <p:blipFill>
          <a:blip r:embed="rId5"/>
          <a:stretch>
            <a:fillRect/>
          </a:stretch>
        </p:blipFill>
        <p:spPr>
          <a:xfrm>
            <a:off x="8994977" y="3942078"/>
            <a:ext cx="3061695" cy="819103"/>
          </a:xfrm>
          <a:prstGeom prst="rect">
            <a:avLst/>
          </a:prstGeom>
        </p:spPr>
      </p:pic>
      <p:sp>
        <p:nvSpPr>
          <p:cNvPr id="23" name="CuadroTexto 22"/>
          <p:cNvSpPr txBox="1"/>
          <p:nvPr/>
        </p:nvSpPr>
        <p:spPr>
          <a:xfrm>
            <a:off x="8967439" y="3985792"/>
            <a:ext cx="3089233" cy="692497"/>
          </a:xfrm>
          <a:prstGeom prst="rect">
            <a:avLst/>
          </a:prstGeom>
          <a:noFill/>
        </p:spPr>
        <p:txBody>
          <a:bodyPr wrap="square" rtlCol="0">
            <a:spAutoFit/>
          </a:bodyPr>
          <a:lstStyle/>
          <a:p>
            <a:pPr algn="ctr"/>
            <a:r>
              <a:rPr lang="es-419" sz="1300" dirty="0">
                <a:solidFill>
                  <a:srgbClr val="FFFF00"/>
                </a:solidFill>
                <a:latin typeface="Arial" panose="020B0604020202020204" pitchFamily="34" charset="0"/>
                <a:cs typeface="Arial" panose="020B0604020202020204" pitchFamily="34" charset="0"/>
              </a:rPr>
              <a:t>Dra. Xenia de la Ossa Osegueda</a:t>
            </a:r>
          </a:p>
          <a:p>
            <a:pPr algn="ctr"/>
            <a:r>
              <a:rPr lang="es-419" sz="1300" dirty="0">
                <a:solidFill>
                  <a:srgbClr val="FFFF00"/>
                </a:solidFill>
                <a:latin typeface="Arial" panose="020B0604020202020204" pitchFamily="34" charset="0"/>
                <a:cs typeface="Arial" panose="020B0604020202020204" pitchFamily="34" charset="0"/>
              </a:rPr>
              <a:t>Profesora</a:t>
            </a:r>
          </a:p>
          <a:p>
            <a:pPr algn="ctr"/>
            <a:r>
              <a:rPr lang="es-419" sz="1300" dirty="0">
                <a:solidFill>
                  <a:srgbClr val="FFFF00"/>
                </a:solidFill>
                <a:latin typeface="Arial" panose="020B0604020202020204" pitchFamily="34" charset="0"/>
                <a:cs typeface="Arial" panose="020B0604020202020204" pitchFamily="34" charset="0"/>
              </a:rPr>
              <a:t>Universidad de Oxford</a:t>
            </a:r>
          </a:p>
        </p:txBody>
      </p:sp>
      <p:sp>
        <p:nvSpPr>
          <p:cNvPr id="3" name="CuadroTexto 2"/>
          <p:cNvSpPr txBox="1"/>
          <p:nvPr/>
        </p:nvSpPr>
        <p:spPr>
          <a:xfrm>
            <a:off x="15576" y="1473018"/>
            <a:ext cx="8179410" cy="3477875"/>
          </a:xfrm>
          <a:prstGeom prst="rect">
            <a:avLst/>
          </a:prstGeom>
          <a:noFill/>
        </p:spPr>
        <p:txBody>
          <a:bodyPr wrap="square" rtlCol="0">
            <a:spAutoFit/>
          </a:bodyPr>
          <a:lstStyle/>
          <a:p>
            <a:pPr algn="just"/>
            <a:r>
              <a:rPr lang="es-MX" sz="1200" b="1" dirty="0">
                <a:solidFill>
                  <a:schemeClr val="bg1"/>
                </a:solidFill>
              </a:rPr>
              <a:t>Resumen de la charla: </a:t>
            </a:r>
            <a:r>
              <a:rPr lang="es-MX" sz="1200" dirty="0">
                <a:solidFill>
                  <a:schemeClr val="bg1"/>
                </a:solidFill>
              </a:rPr>
              <a:t>El objetivo principal de esta charla es explorar algunas cuestiones de interés común para físicos, teóricos de números y geómetras, en el contexto de las variedades de Calabi-Yau de tres dimensiones. Existen muchas relaciones, sin embargo nos enfocaremos en la rica estructura de los agujeros negros en las teorías de supergravedad. Intentaré ofrecer una introducción autocontenida dirigida para una audiencia de matemáticos. Los principales objetos de interés en el contexto aritmético son los números de puntos de la variedad, considerada como una variedad sobre cuerpos finitos, y cómo varían estos números con los parámetros de las variedades. La función generadora de estos números es la función zeta, sobre la cual se sabe mucho gracias a las conjeturas de Weil. La primera sorpresa, para un físico, es que los números de estos puntos, y por tanto la función zeta, están dados por expresiones que involucran objetos geométricos de la variedad llamados períodos. Estos mismos objetos determinan también muchos aspectos de la teoría física, incluyendo las propiedades de las soluciones de agujeros negros. Discutiré la función zeta, la correspondiente función L, y la aparición de la modularidad para ciertas familias de un parámetro de variedades de Calabi-Yau. Nos centraremos en un ejemplo en el que el numerador de grado cuarto de la función zeta de una familia de un parámetro se factoriza sobre los enteros en dos cuadráticas para valores especiales del parámetro.</a:t>
            </a:r>
            <a:endParaRPr lang="es-419" sz="1200" dirty="0">
              <a:solidFill>
                <a:schemeClr val="bg1"/>
              </a:solidFill>
            </a:endParaRPr>
          </a:p>
          <a:p>
            <a:pPr algn="just"/>
            <a:r>
              <a:rPr lang="es-MX" sz="1200" dirty="0">
                <a:solidFill>
                  <a:schemeClr val="bg1"/>
                </a:solidFill>
              </a:rPr>
              <a:t>Estos valores especiales, para los cuales la variedad subyacente es suave, satisfacen una ecuación algebraica con coeficientes en Q, por lo tanto independientes de cualquier primo particular. La importancia de estas factorizaciones radica en que se deben a la existencia de los llamados puntos atractores de agujeros negros y están relacionadas directamente con una descomposición de la estructura de Hodge en esos valores especiales del parámetro. Grupos modulares y las formas modulares surgen en relación con estos puntos atractores, de una manera que resulta familiar a los matemáticos como consecuencia del Programa de Langlands, pero que representa una sorpresa para un físico.</a:t>
            </a:r>
            <a:endParaRPr lang="es-419" sz="1200" dirty="0">
              <a:solidFill>
                <a:schemeClr val="bg1"/>
              </a:solidFill>
            </a:endParaRPr>
          </a:p>
        </p:txBody>
      </p:sp>
      <p:sp>
        <p:nvSpPr>
          <p:cNvPr id="5" name="CuadroTexto 4"/>
          <p:cNvSpPr txBox="1"/>
          <p:nvPr/>
        </p:nvSpPr>
        <p:spPr>
          <a:xfrm>
            <a:off x="15576" y="4986620"/>
            <a:ext cx="8087882" cy="276999"/>
          </a:xfrm>
          <a:prstGeom prst="rect">
            <a:avLst/>
          </a:prstGeom>
          <a:noFill/>
        </p:spPr>
        <p:txBody>
          <a:bodyPr wrap="square" rtlCol="0">
            <a:spAutoFit/>
          </a:bodyPr>
          <a:lstStyle/>
          <a:p>
            <a:pPr algn="just"/>
            <a:r>
              <a:rPr lang="es-MX" sz="1200" b="1" dirty="0">
                <a:solidFill>
                  <a:schemeClr val="bg1"/>
                </a:solidFill>
                <a:cs typeface="Arial" panose="020B0604020202020204" pitchFamily="34" charset="0"/>
              </a:rPr>
              <a:t>Bio: </a:t>
            </a:r>
            <a:r>
              <a:rPr lang="es-419" sz="1200" dirty="0">
                <a:solidFill>
                  <a:schemeClr val="bg1"/>
                </a:solidFill>
                <a:cs typeface="Arial" panose="020B0604020202020204" pitchFamily="34" charset="0"/>
              </a:rPr>
              <a:t>Catedrática en matemática Universidad de Oxford; PhD Universidad de Austin, Texas; MSc Universidad de </a:t>
            </a:r>
            <a:r>
              <a:rPr lang="es-419" sz="1200">
                <a:solidFill>
                  <a:schemeClr val="bg1"/>
                </a:solidFill>
                <a:cs typeface="Arial" panose="020B0604020202020204" pitchFamily="34" charset="0"/>
              </a:rPr>
              <a:t>Costa Rica.</a:t>
            </a:r>
            <a:endParaRPr lang="es-419" sz="1200" dirty="0">
              <a:solidFill>
                <a:schemeClr val="bg1"/>
              </a:solidFill>
            </a:endParaRPr>
          </a:p>
        </p:txBody>
      </p:sp>
      <p:grpSp>
        <p:nvGrpSpPr>
          <p:cNvPr id="13" name="Grupo 12">
            <a:extLst>
              <a:ext uri="{FF2B5EF4-FFF2-40B4-BE49-F238E27FC236}">
                <a16:creationId xmlns:a16="http://schemas.microsoft.com/office/drawing/2014/main" id="{3BEC5F62-148F-73FA-1EEE-B8933E419BF8}"/>
              </a:ext>
            </a:extLst>
          </p:cNvPr>
          <p:cNvGrpSpPr/>
          <p:nvPr/>
        </p:nvGrpSpPr>
        <p:grpSpPr>
          <a:xfrm>
            <a:off x="3201436" y="4732070"/>
            <a:ext cx="1503290" cy="223191"/>
            <a:chOff x="2880188" y="3616751"/>
            <a:chExt cx="1503290" cy="223191"/>
          </a:xfrm>
        </p:grpSpPr>
        <p:sp>
          <p:nvSpPr>
            <p:cNvPr id="26" name="Elipse 25"/>
            <p:cNvSpPr/>
            <p:nvPr/>
          </p:nvSpPr>
          <p:spPr>
            <a:xfrm>
              <a:off x="2880188" y="3617162"/>
              <a:ext cx="235064" cy="22278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29" name="Elipse 28"/>
            <p:cNvSpPr/>
            <p:nvPr/>
          </p:nvSpPr>
          <p:spPr>
            <a:xfrm>
              <a:off x="3514301" y="3616751"/>
              <a:ext cx="235064" cy="22278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30" name="Elipse 29"/>
            <p:cNvSpPr/>
            <p:nvPr/>
          </p:nvSpPr>
          <p:spPr>
            <a:xfrm>
              <a:off x="4148414" y="3616751"/>
              <a:ext cx="235064" cy="22278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grpSp>
        <p:nvGrpSpPr>
          <p:cNvPr id="8" name="Grupo 7">
            <a:extLst>
              <a:ext uri="{FF2B5EF4-FFF2-40B4-BE49-F238E27FC236}">
                <a16:creationId xmlns:a16="http://schemas.microsoft.com/office/drawing/2014/main" id="{58D8E71A-97C4-E206-CDA3-6580A70FEF28}"/>
              </a:ext>
            </a:extLst>
          </p:cNvPr>
          <p:cNvGrpSpPr/>
          <p:nvPr/>
        </p:nvGrpSpPr>
        <p:grpSpPr>
          <a:xfrm>
            <a:off x="9143138" y="1229946"/>
            <a:ext cx="2592825" cy="2552007"/>
            <a:chOff x="9135687" y="1269827"/>
            <a:chExt cx="2592825" cy="2552007"/>
          </a:xfrm>
        </p:grpSpPr>
        <p:sp>
          <p:nvSpPr>
            <p:cNvPr id="12" name="Elipse 11"/>
            <p:cNvSpPr/>
            <p:nvPr/>
          </p:nvSpPr>
          <p:spPr>
            <a:xfrm>
              <a:off x="9135687" y="1269827"/>
              <a:ext cx="2592825" cy="2552007"/>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7" name="Imagen 6"/>
            <p:cNvPicPr>
              <a:picLocks noChangeAspect="1"/>
            </p:cNvPicPr>
            <p:nvPr/>
          </p:nvPicPr>
          <p:blipFill>
            <a:blip r:embed="rId6">
              <a:extLst>
                <a:ext uri="{28A0092B-C50C-407E-A947-70E740481C1C}">
                  <a14:useLocalDpi xmlns:a14="http://schemas.microsoft.com/office/drawing/2010/main" val="0"/>
                </a:ext>
              </a:extLst>
            </a:blip>
            <a:srcRect t="1262" b="1262"/>
            <a:stretch/>
          </p:blipFill>
          <p:spPr>
            <a:xfrm>
              <a:off x="9226009" y="1370173"/>
              <a:ext cx="2412180" cy="235131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grpSp>
      <p:sp>
        <p:nvSpPr>
          <p:cNvPr id="17" name="CuadroTexto 16">
            <a:extLst>
              <a:ext uri="{FF2B5EF4-FFF2-40B4-BE49-F238E27FC236}">
                <a16:creationId xmlns:a16="http://schemas.microsoft.com/office/drawing/2014/main" id="{42983030-E32E-9F84-D637-905F8E7C8F21}"/>
              </a:ext>
            </a:extLst>
          </p:cNvPr>
          <p:cNvSpPr txBox="1"/>
          <p:nvPr/>
        </p:nvSpPr>
        <p:spPr>
          <a:xfrm>
            <a:off x="574021" y="6216261"/>
            <a:ext cx="5089931" cy="369332"/>
          </a:xfrm>
          <a:prstGeom prst="rect">
            <a:avLst/>
          </a:prstGeom>
          <a:noFill/>
        </p:spPr>
        <p:txBody>
          <a:bodyPr wrap="square" rtlCol="0">
            <a:spAutoFit/>
          </a:bodyPr>
          <a:lstStyle/>
          <a:p>
            <a:r>
              <a:rPr lang="es-CR" b="1" dirty="0">
                <a:solidFill>
                  <a:schemeClr val="bg1"/>
                </a:solidFill>
              </a:rPr>
              <a:t>ID: </a:t>
            </a:r>
            <a:r>
              <a:rPr lang="es-MX" b="1" dirty="0">
                <a:solidFill>
                  <a:schemeClr val="bg1"/>
                </a:solidFill>
              </a:rPr>
              <a:t>666 155 1739</a:t>
            </a:r>
            <a:endParaRPr lang="es-CR" b="1" dirty="0">
              <a:solidFill>
                <a:schemeClr val="bg1"/>
              </a:solidFill>
            </a:endParaRPr>
          </a:p>
        </p:txBody>
      </p:sp>
      <p:pic>
        <p:nvPicPr>
          <p:cNvPr id="18" name="Imagen 17">
            <a:extLst>
              <a:ext uri="{FF2B5EF4-FFF2-40B4-BE49-F238E27FC236}">
                <a16:creationId xmlns:a16="http://schemas.microsoft.com/office/drawing/2014/main" id="{1D8177DE-38E3-F647-9ED1-95632FAE6ACE}"/>
              </a:ext>
            </a:extLst>
          </p:cNvPr>
          <p:cNvPicPr>
            <a:picLocks noChangeAspect="1"/>
          </p:cNvPicPr>
          <p:nvPr/>
        </p:nvPicPr>
        <p:blipFill>
          <a:blip r:embed="rId7"/>
          <a:stretch>
            <a:fillRect/>
          </a:stretch>
        </p:blipFill>
        <p:spPr>
          <a:xfrm>
            <a:off x="183441" y="6232216"/>
            <a:ext cx="369090" cy="387195"/>
          </a:xfrm>
          <a:prstGeom prst="rect">
            <a:avLst/>
          </a:prstGeom>
        </p:spPr>
      </p:pic>
      <p:pic>
        <p:nvPicPr>
          <p:cNvPr id="19" name="Imagen 18">
            <a:extLst>
              <a:ext uri="{FF2B5EF4-FFF2-40B4-BE49-F238E27FC236}">
                <a16:creationId xmlns:a16="http://schemas.microsoft.com/office/drawing/2014/main" id="{57AE731B-A2EE-3CDE-77F8-B3B8BFFD2333}"/>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9840967" y="4922478"/>
            <a:ext cx="1514465" cy="1474922"/>
          </a:xfrm>
          <a:prstGeom prst="rect">
            <a:avLst/>
          </a:prstGeom>
        </p:spPr>
      </p:pic>
      <p:sp>
        <p:nvSpPr>
          <p:cNvPr id="9" name="CuadroTexto 8">
            <a:extLst>
              <a:ext uri="{FF2B5EF4-FFF2-40B4-BE49-F238E27FC236}">
                <a16:creationId xmlns:a16="http://schemas.microsoft.com/office/drawing/2014/main" id="{53B29996-E4F4-DC77-215F-8FC4C30FA051}"/>
              </a:ext>
            </a:extLst>
          </p:cNvPr>
          <p:cNvSpPr txBox="1"/>
          <p:nvPr/>
        </p:nvSpPr>
        <p:spPr>
          <a:xfrm>
            <a:off x="1083069" y="5397629"/>
            <a:ext cx="3892917" cy="661720"/>
          </a:xfrm>
          <a:prstGeom prst="rect">
            <a:avLst/>
          </a:prstGeom>
          <a:noFill/>
        </p:spPr>
        <p:txBody>
          <a:bodyPr wrap="square" rtlCol="0">
            <a:spAutoFit/>
          </a:bodyPr>
          <a:lstStyle/>
          <a:p>
            <a:r>
              <a:rPr lang="en-US" sz="1400" dirty="0">
                <a:solidFill>
                  <a:srgbClr val="FFFF00"/>
                </a:solidFill>
                <a:latin typeface="Arial" panose="020B0604020202020204" pitchFamily="34" charset="0"/>
                <a:cs typeface="Arial" panose="020B0604020202020204" pitchFamily="34" charset="0"/>
              </a:rPr>
              <a:t>13 de agosto de 2025 </a:t>
            </a:r>
          </a:p>
          <a:p>
            <a:endParaRPr lang="en-US" sz="900" dirty="0">
              <a:solidFill>
                <a:schemeClr val="bg1"/>
              </a:solidFill>
              <a:latin typeface="Arial" panose="020B0604020202020204" pitchFamily="34" charset="0"/>
              <a:cs typeface="Arial" panose="020B0604020202020204" pitchFamily="34" charset="0"/>
            </a:endParaRPr>
          </a:p>
          <a:p>
            <a:r>
              <a:rPr lang="en-US" sz="1400" dirty="0">
                <a:solidFill>
                  <a:schemeClr val="bg1"/>
                </a:solidFill>
                <a:latin typeface="Arial" panose="020B0604020202020204" pitchFamily="34" charset="0"/>
                <a:cs typeface="Arial" panose="020B0604020202020204" pitchFamily="34" charset="0"/>
              </a:rPr>
              <a:t>2:00 p.m. Costa Rica</a:t>
            </a:r>
            <a:endParaRPr lang="es-CR" sz="1400" dirty="0">
              <a:solidFill>
                <a:schemeClr val="bg1"/>
              </a:solidFill>
              <a:latin typeface="Arial" panose="020B0604020202020204" pitchFamily="34" charset="0"/>
              <a:cs typeface="Arial" panose="020B0604020202020204" pitchFamily="34" charset="0"/>
            </a:endParaRPr>
          </a:p>
        </p:txBody>
      </p:sp>
      <p:pic>
        <p:nvPicPr>
          <p:cNvPr id="14" name="Imagen 13" descr="Imagen que contiene dibujo&#10;&#10;Descripción generada automáticamente">
            <a:extLst>
              <a:ext uri="{FF2B5EF4-FFF2-40B4-BE49-F238E27FC236}">
                <a16:creationId xmlns:a16="http://schemas.microsoft.com/office/drawing/2014/main" id="{0ECA7A69-A1E8-4EFB-AE2F-4B7622D974E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36568" y="5381659"/>
            <a:ext cx="246501" cy="273179"/>
          </a:xfrm>
          <a:prstGeom prst="rect">
            <a:avLst/>
          </a:prstGeom>
        </p:spPr>
      </p:pic>
      <p:pic>
        <p:nvPicPr>
          <p:cNvPr id="16" name="Imagen 15" descr="Icono&#10;&#10;Descripción generada automáticamente">
            <a:extLst>
              <a:ext uri="{FF2B5EF4-FFF2-40B4-BE49-F238E27FC236}">
                <a16:creationId xmlns:a16="http://schemas.microsoft.com/office/drawing/2014/main" id="{AF2CD4D3-1876-DFD1-702F-6E138D99177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9889" y="5746993"/>
            <a:ext cx="273180" cy="273180"/>
          </a:xfrm>
          <a:prstGeom prst="rect">
            <a:avLst/>
          </a:prstGeom>
        </p:spPr>
      </p:pic>
    </p:spTree>
    <p:extLst>
      <p:ext uri="{BB962C8B-B14F-4D97-AF65-F5344CB8AC3E}">
        <p14:creationId xmlns:p14="http://schemas.microsoft.com/office/powerpoint/2010/main" val="263547034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1042</TotalTime>
  <Words>443</Words>
  <Application>Microsoft Office PowerPoint</Application>
  <PresentationFormat>Panorámica</PresentationFormat>
  <Paragraphs>12</Paragraphs>
  <Slides>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Albertus Extra Bold</vt:lpstr>
      <vt:lpstr>Arial</vt:lpstr>
      <vt:lpstr>Arial Black</vt:lpstr>
      <vt:lpstr>Calibri</vt:lpstr>
      <vt:lpstr>Calibri Light</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Recepción</dc:creator>
  <cp:lastModifiedBy>MARIA LUISA GONZALEZ CAMPOS</cp:lastModifiedBy>
  <cp:revision>39</cp:revision>
  <dcterms:created xsi:type="dcterms:W3CDTF">2023-05-23T15:03:00Z</dcterms:created>
  <dcterms:modified xsi:type="dcterms:W3CDTF">2025-08-06T20:54:34Z</dcterms:modified>
</cp:coreProperties>
</file>