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B9DD"/>
    <a:srgbClr val="EEF1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LUISA GONZALEZ CAMPOS" userId="20852a76-7b4f-40fa-8ca9-447860e2e8eb" providerId="ADAL" clId="{216ECE95-38BE-47CA-8472-B0AE9939A5E8}"/>
    <pc:docChg chg="custSel modSld">
      <pc:chgData name="MARIA LUISA GONZALEZ CAMPOS" userId="20852a76-7b4f-40fa-8ca9-447860e2e8eb" providerId="ADAL" clId="{216ECE95-38BE-47CA-8472-B0AE9939A5E8}" dt="2023-11-04T23:25:02.524" v="0" actId="313"/>
      <pc:docMkLst>
        <pc:docMk/>
      </pc:docMkLst>
      <pc:sldChg chg="modSp mod">
        <pc:chgData name="MARIA LUISA GONZALEZ CAMPOS" userId="20852a76-7b4f-40fa-8ca9-447860e2e8eb" providerId="ADAL" clId="{216ECE95-38BE-47CA-8472-B0AE9939A5E8}" dt="2023-11-04T23:25:02.524" v="0" actId="313"/>
        <pc:sldMkLst>
          <pc:docMk/>
          <pc:sldMk cId="1060380617" sldId="256"/>
        </pc:sldMkLst>
        <pc:spChg chg="mod">
          <ac:chgData name="MARIA LUISA GONZALEZ CAMPOS" userId="20852a76-7b4f-40fa-8ca9-447860e2e8eb" providerId="ADAL" clId="{216ECE95-38BE-47CA-8472-B0AE9939A5E8}" dt="2023-11-04T23:25:02.524" v="0" actId="313"/>
          <ac:spMkLst>
            <pc:docMk/>
            <pc:sldMk cId="1060380617" sldId="256"/>
            <ac:spMk id="14" creationId="{A4E999B8-0FBF-84D3-19A4-9ACF78724E63}"/>
          </ac:spMkLst>
        </pc:spChg>
      </pc:sldChg>
    </pc:docChg>
  </pc:docChgLst>
  <pc:docChgLst>
    <pc:chgData name="Nicole Guzmán Atencio" userId="532a1b26-46b0-4df4-9f3d-5e6dc9f3aaa5" providerId="ADAL" clId="{16125C03-D1E9-4B62-ADAC-1DA3A60CC2CB}"/>
    <pc:docChg chg="custSel modSld">
      <pc:chgData name="Nicole Guzmán Atencio" userId="532a1b26-46b0-4df4-9f3d-5e6dc9f3aaa5" providerId="ADAL" clId="{16125C03-D1E9-4B62-ADAC-1DA3A60CC2CB}" dt="2023-11-08T20:51:32.804" v="97" actId="20577"/>
      <pc:docMkLst>
        <pc:docMk/>
      </pc:docMkLst>
      <pc:sldChg chg="addSp delSp modSp mod">
        <pc:chgData name="Nicole Guzmán Atencio" userId="532a1b26-46b0-4df4-9f3d-5e6dc9f3aaa5" providerId="ADAL" clId="{16125C03-D1E9-4B62-ADAC-1DA3A60CC2CB}" dt="2023-11-08T20:51:32.804" v="97" actId="20577"/>
        <pc:sldMkLst>
          <pc:docMk/>
          <pc:sldMk cId="1060380617" sldId="256"/>
        </pc:sldMkLst>
        <pc:spChg chg="mod">
          <ac:chgData name="Nicole Guzmán Atencio" userId="532a1b26-46b0-4df4-9f3d-5e6dc9f3aaa5" providerId="ADAL" clId="{16125C03-D1E9-4B62-ADAC-1DA3A60CC2CB}" dt="2023-11-08T20:51:32.804" v="97" actId="20577"/>
          <ac:spMkLst>
            <pc:docMk/>
            <pc:sldMk cId="1060380617" sldId="256"/>
            <ac:spMk id="25" creationId="{C9AF7A18-4CF4-3955-5857-EA1102DA3C93}"/>
          </ac:spMkLst>
        </pc:spChg>
        <pc:picChg chg="add mod">
          <ac:chgData name="Nicole Guzmán Atencio" userId="532a1b26-46b0-4df4-9f3d-5e6dc9f3aaa5" providerId="ADAL" clId="{16125C03-D1E9-4B62-ADAC-1DA3A60CC2CB}" dt="2023-11-08T20:50:49.457" v="64" actId="14100"/>
          <ac:picMkLst>
            <pc:docMk/>
            <pc:sldMk cId="1060380617" sldId="256"/>
            <ac:picMk id="3" creationId="{CE1D0094-7C3C-4813-36EF-54E0C4222F9B}"/>
          </ac:picMkLst>
        </pc:picChg>
        <pc:picChg chg="del">
          <ac:chgData name="Nicole Guzmán Atencio" userId="532a1b26-46b0-4df4-9f3d-5e6dc9f3aaa5" providerId="ADAL" clId="{16125C03-D1E9-4B62-ADAC-1DA3A60CC2CB}" dt="2023-11-08T20:50:33.362" v="59" actId="21"/>
          <ac:picMkLst>
            <pc:docMk/>
            <pc:sldMk cId="1060380617" sldId="256"/>
            <ac:picMk id="53" creationId="{7A1E22BD-BDEB-C197-BDAF-BF64D0A8AFC2}"/>
          </ac:picMkLst>
        </pc:pic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185BB-8B07-4DC9-86F3-2A225C77748D}"/>
              </a:ext>
            </a:extLst>
          </p:cNvPr>
          <p:cNvSpPr>
            <a:spLocks noGrp="1"/>
          </p:cNvSpPr>
          <p:nvPr>
            <p:ph type="ctrTitle"/>
          </p:nvPr>
        </p:nvSpPr>
        <p:spPr>
          <a:xfrm>
            <a:off x="1600200" y="1261872"/>
            <a:ext cx="7638222" cy="2852928"/>
          </a:xfrm>
        </p:spPr>
        <p:txBody>
          <a:bodyPr anchor="b">
            <a:normAutofit/>
          </a:bodyPr>
          <a:lstStyle>
            <a:lvl1pPr algn="l">
              <a:lnSpc>
                <a:spcPct val="130000"/>
              </a:lnSpc>
              <a:defRPr sz="3600" spc="1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14D496A-6E7A-4923-8ED5-B4164125DEB6}"/>
              </a:ext>
            </a:extLst>
          </p:cNvPr>
          <p:cNvSpPr>
            <a:spLocks noGrp="1"/>
          </p:cNvSpPr>
          <p:nvPr>
            <p:ph type="subTitle" idx="1"/>
          </p:nvPr>
        </p:nvSpPr>
        <p:spPr>
          <a:xfrm>
            <a:off x="1600200" y="4681728"/>
            <a:ext cx="7638222" cy="929296"/>
          </a:xfrm>
          <a:prstGeom prst="rect">
            <a:avLst/>
          </a:prstGeom>
        </p:spPr>
        <p:txBody>
          <a:bodyPr>
            <a:normAutofit/>
          </a:bodyPr>
          <a:lstStyle>
            <a:lvl1pPr marL="0" indent="0" algn="l">
              <a:lnSpc>
                <a:spcPct val="13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F5E3D20-43DC-4C14-8CFF-18545AED1B5B}"/>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E34FC300-5AFC-418B-85FD-EFA94BD7AF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C7E81-ED3C-4DB0-8E74-AD2A87E6BE8A}"/>
              </a:ext>
            </a:extLst>
          </p:cNvPr>
          <p:cNvSpPr>
            <a:spLocks noGrp="1"/>
          </p:cNvSpPr>
          <p:nvPr>
            <p:ph type="sldNum" sz="quarter" idx="12"/>
          </p:nvPr>
        </p:nvSpPr>
        <p:spPr/>
        <p:txBody>
          <a:body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F0C817C9-850F-4FB6-B93B-CF3076C4A5C1}"/>
              </a:ext>
            </a:extLst>
          </p:cNvPr>
          <p:cNvGrpSpPr/>
          <p:nvPr/>
        </p:nvGrpSpPr>
        <p:grpSpPr>
          <a:xfrm flipH="1">
            <a:off x="0" y="0"/>
            <a:ext cx="567782" cy="3306479"/>
            <a:chOff x="11619770" y="-2005"/>
            <a:chExt cx="567782" cy="3306479"/>
          </a:xfrm>
        </p:grpSpPr>
        <p:sp>
          <p:nvSpPr>
            <p:cNvPr id="8" name="Freeform: Shape 7">
              <a:extLst>
                <a:ext uri="{FF2B5EF4-FFF2-40B4-BE49-F238E27FC236}">
                  <a16:creationId xmlns:a16="http://schemas.microsoft.com/office/drawing/2014/main" id="{159433A8-B67D-4675-AFDE-131069A709FC}"/>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1CD1C45-6A4D-4237-B39C-2D58F401A8C5}"/>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35293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958AD-1CAD-45B3-B83D-DC9D33CD61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153F2E-0397-4423-8A88-D0059DEAF0CE}"/>
              </a:ext>
            </a:extLst>
          </p:cNvPr>
          <p:cNvSpPr>
            <a:spLocks noGrp="1"/>
          </p:cNvSpPr>
          <p:nvPr>
            <p:ph type="body" orient="vert" idx="1"/>
          </p:nvPr>
        </p:nvSpPr>
        <p:spPr>
          <a:xfrm>
            <a:off x="808662" y="2019299"/>
            <a:ext cx="10357666" cy="411480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7ADDE1-7025-4FA9-822D-481685085490}"/>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6B2A73E0-F328-46DC-98BE-CA0981F75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52226-010C-494F-8BE8-BF91F3553DD5}"/>
              </a:ext>
            </a:extLst>
          </p:cNvPr>
          <p:cNvSpPr>
            <a:spLocks noGrp="1"/>
          </p:cNvSpPr>
          <p:nvPr>
            <p:ph type="sldNum" sz="quarter" idx="12"/>
          </p:nvPr>
        </p:nvSpPr>
        <p:spPr/>
        <p:txBody>
          <a:body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9F89E9C4-9D18-4529-BC0C-68EAE507CDF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D7DF5937-0C03-4786-AB62-3CF7CECB92D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9AD93DB-2DB0-4B2D-884B-6EC45344325B}"/>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19059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C635D0-31D9-44E1-911D-F7D5D5400992}"/>
              </a:ext>
            </a:extLst>
          </p:cNvPr>
          <p:cNvSpPr>
            <a:spLocks noGrp="1"/>
          </p:cNvSpPr>
          <p:nvPr>
            <p:ph type="title" orient="vert"/>
          </p:nvPr>
        </p:nvSpPr>
        <p:spPr>
          <a:xfrm>
            <a:off x="8853914" y="624313"/>
            <a:ext cx="2537986" cy="550978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7F9230-1FA4-439D-A800-B5F006F07C0D}"/>
              </a:ext>
            </a:extLst>
          </p:cNvPr>
          <p:cNvSpPr>
            <a:spLocks noGrp="1"/>
          </p:cNvSpPr>
          <p:nvPr>
            <p:ph type="body" orient="vert" idx="1"/>
          </p:nvPr>
        </p:nvSpPr>
        <p:spPr>
          <a:xfrm>
            <a:off x="800100" y="624313"/>
            <a:ext cx="7816542" cy="55097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AB2A3-7055-43AF-8BAB-0A9B7444867A}"/>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EE9A1821-A311-49CD-BCB4-B4BC88661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7C6A8-813A-486A-AA90-AB28935F2B4F}"/>
              </a:ext>
            </a:extLst>
          </p:cNvPr>
          <p:cNvSpPr>
            <a:spLocks noGrp="1"/>
          </p:cNvSpPr>
          <p:nvPr>
            <p:ph type="sldNum" sz="quarter" idx="12"/>
          </p:nvPr>
        </p:nvSpPr>
        <p:spPr/>
        <p:txBody>
          <a:body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F38C7A17-06CC-442C-A876-A51B2B55650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54C1798A-2980-4F34-8355-7BCB6B295322}"/>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59D7542C-E4AE-488F-BC75-2E7ED83910CE}"/>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0706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5F8D-0421-4AEC-9C40-A13163EC8AF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2037680-115A-411F-AEF6-4AC2096B4A70}"/>
              </a:ext>
            </a:extLst>
          </p:cNvPr>
          <p:cNvSpPr>
            <a:spLocks noGrp="1"/>
          </p:cNvSpPr>
          <p:nvPr>
            <p:ph idx="1"/>
          </p:nvPr>
        </p:nvSpPr>
        <p:spPr>
          <a:xfrm>
            <a:off x="808662" y="2019299"/>
            <a:ext cx="10357666" cy="4114801"/>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0CC193-1304-4D0F-8331-14D4EC08EFE8}"/>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0AF455C1-CD32-4050-BAFF-51CC6B62D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AF608-FF11-4CBE-B717-5D56AE67DDE1}"/>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32482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D23A02E-6DCF-427A-8CFD-281B2185C7F0}"/>
              </a:ext>
            </a:extLst>
          </p:cNvPr>
          <p:cNvSpPr/>
          <p:nvPr/>
        </p:nvSpPr>
        <p:spPr>
          <a:xfrm>
            <a:off x="3242985" y="511814"/>
            <a:ext cx="5706031" cy="5706031"/>
          </a:xfrm>
          <a:prstGeom prst="ellipse">
            <a:avLst/>
          </a:prstGeom>
          <a:solidFill>
            <a:schemeClr val="accent1">
              <a:lumMod val="20000"/>
              <a:lumOff val="80000"/>
            </a:schemeClr>
          </a:solidFill>
          <a:ln>
            <a:noFill/>
          </a:ln>
          <a:effectLst>
            <a:outerShdw dist="165100" dir="2220000" algn="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6B4C32-F19C-44F3-8EF8-1F506D74DD7A}"/>
              </a:ext>
            </a:extLst>
          </p:cNvPr>
          <p:cNvSpPr>
            <a:spLocks noGrp="1"/>
          </p:cNvSpPr>
          <p:nvPr>
            <p:ph type="title"/>
          </p:nvPr>
        </p:nvSpPr>
        <p:spPr>
          <a:xfrm>
            <a:off x="3649192" y="1709738"/>
            <a:ext cx="4893617" cy="2553893"/>
          </a:xfrm>
        </p:spPr>
        <p:txBody>
          <a:bodyPr anchor="b">
            <a:normAutofit/>
          </a:bodyPr>
          <a:lstStyle>
            <a:lvl1pPr algn="ctr">
              <a:defRPr sz="3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0889729-131C-4F78-9DAA-E9EE28EA912F}"/>
              </a:ext>
            </a:extLst>
          </p:cNvPr>
          <p:cNvSpPr>
            <a:spLocks noGrp="1"/>
          </p:cNvSpPr>
          <p:nvPr>
            <p:ph type="body" idx="1"/>
          </p:nvPr>
        </p:nvSpPr>
        <p:spPr>
          <a:xfrm>
            <a:off x="4062249" y="4540468"/>
            <a:ext cx="4067503" cy="1154037"/>
          </a:xfrm>
          <a:prstGeom prst="rect">
            <a:avLst/>
          </a:prstGeom>
        </p:spPr>
        <p:txBody>
          <a:bodyPr>
            <a:normAutofit/>
          </a:bodyPr>
          <a:lstStyle>
            <a:lvl1pPr marL="0" indent="0" algn="ctr">
              <a:buNone/>
              <a:defRPr sz="1600" b="1" cap="all" spc="60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24E608-AC1F-41FB-974A-BD619C6C26B5}"/>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C0986158-8B03-45C3-891D-0357B198B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3B054-E8A2-43FD-B0FB-B1CCFA4BC0AD}"/>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2257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64AA7-6D5A-402E-AD1A-880F2BDB7E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0D32B6-F9D8-4A43-B52C-336CFAB00A56}"/>
              </a:ext>
            </a:extLst>
          </p:cNvPr>
          <p:cNvSpPr>
            <a:spLocks noGrp="1"/>
          </p:cNvSpPr>
          <p:nvPr>
            <p:ph sz="half" idx="1"/>
          </p:nvPr>
        </p:nvSpPr>
        <p:spPr>
          <a:xfrm>
            <a:off x="812976" y="2019299"/>
            <a:ext cx="4995019"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F50CDD9-5742-4A34-BA72-7CCA72D914F4}"/>
              </a:ext>
            </a:extLst>
          </p:cNvPr>
          <p:cNvSpPr>
            <a:spLocks noGrp="1"/>
          </p:cNvSpPr>
          <p:nvPr>
            <p:ph sz="half" idx="2"/>
          </p:nvPr>
        </p:nvSpPr>
        <p:spPr>
          <a:xfrm>
            <a:off x="6293718" y="2019299"/>
            <a:ext cx="5027954"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2783AA-D2AB-4385-A91F-870CB6564611}"/>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6" name="Footer Placeholder 5">
            <a:extLst>
              <a:ext uri="{FF2B5EF4-FFF2-40B4-BE49-F238E27FC236}">
                <a16:creationId xmlns:a16="http://schemas.microsoft.com/office/drawing/2014/main" id="{855AAD9C-5CA2-4DA1-84D3-B1838979F6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1AB3C7-9574-47BC-932D-782BEE9989DA}"/>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139898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4C468-781B-4BC5-8DEA-B9EF2BF90DD2}"/>
              </a:ext>
            </a:extLst>
          </p:cNvPr>
          <p:cNvSpPr>
            <a:spLocks noGrp="1"/>
          </p:cNvSpPr>
          <p:nvPr>
            <p:ph type="title"/>
          </p:nvPr>
        </p:nvSpPr>
        <p:spPr>
          <a:xfrm>
            <a:off x="811460" y="369168"/>
            <a:ext cx="10458729" cy="143981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367223F-48E4-491D-AB5D-5FC8A0C566AF}"/>
              </a:ext>
            </a:extLst>
          </p:cNvPr>
          <p:cNvSpPr>
            <a:spLocks noGrp="1"/>
          </p:cNvSpPr>
          <p:nvPr>
            <p:ph type="body" idx="1"/>
          </p:nvPr>
        </p:nvSpPr>
        <p:spPr>
          <a:xfrm>
            <a:off x="800101" y="1843067"/>
            <a:ext cx="5007894"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D6B764-4B87-42FF-ABAA-69B07B88FF40}"/>
              </a:ext>
            </a:extLst>
          </p:cNvPr>
          <p:cNvSpPr>
            <a:spLocks noGrp="1"/>
          </p:cNvSpPr>
          <p:nvPr>
            <p:ph sz="half" idx="2"/>
          </p:nvPr>
        </p:nvSpPr>
        <p:spPr>
          <a:xfrm>
            <a:off x="800101" y="2505075"/>
            <a:ext cx="5007894"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74357B9-406F-4BF9-B8FB-C53421EEF5A6}"/>
              </a:ext>
            </a:extLst>
          </p:cNvPr>
          <p:cNvSpPr>
            <a:spLocks noGrp="1"/>
          </p:cNvSpPr>
          <p:nvPr>
            <p:ph type="body" sz="quarter" idx="3"/>
          </p:nvPr>
        </p:nvSpPr>
        <p:spPr>
          <a:xfrm>
            <a:off x="6276061" y="1843067"/>
            <a:ext cx="4994128"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320462B-1939-4DAA-A7DD-6BDC95054A6E}"/>
              </a:ext>
            </a:extLst>
          </p:cNvPr>
          <p:cNvSpPr>
            <a:spLocks noGrp="1"/>
          </p:cNvSpPr>
          <p:nvPr>
            <p:ph sz="quarter" idx="4"/>
          </p:nvPr>
        </p:nvSpPr>
        <p:spPr>
          <a:xfrm>
            <a:off x="6276061" y="2505075"/>
            <a:ext cx="4994128"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6C938B-C4C2-4FA9-85CA-9CD742CD7523}"/>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8" name="Footer Placeholder 7">
            <a:extLst>
              <a:ext uri="{FF2B5EF4-FFF2-40B4-BE49-F238E27FC236}">
                <a16:creationId xmlns:a16="http://schemas.microsoft.com/office/drawing/2014/main" id="{11AD8886-0D28-4D49-8D43-151D37E948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2FDDE8-E9F8-4B6C-9A40-829617A7C84D}"/>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1810841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AE3D8-6C35-428B-B2F2-251FDE10BD20}"/>
              </a:ext>
            </a:extLst>
          </p:cNvPr>
          <p:cNvSpPr>
            <a:spLocks noGrp="1"/>
          </p:cNvSpPr>
          <p:nvPr>
            <p:ph type="title"/>
          </p:nvPr>
        </p:nvSpPr>
        <p:spPr>
          <a:xfrm>
            <a:off x="800100" y="983769"/>
            <a:ext cx="10094770" cy="1180574"/>
          </a:xfrm>
          <a:solidFill>
            <a:schemeClr val="accent1">
              <a:lumMod val="20000"/>
              <a:lumOff val="80000"/>
            </a:schemeClr>
          </a:solidFill>
          <a:effectLst>
            <a:outerShdw dist="165100" dir="18900000" algn="bl" rotWithShape="0">
              <a:prstClr val="black"/>
            </a:outerShdw>
          </a:effectLst>
        </p:spPr>
        <p:txBody>
          <a:bodyPr/>
          <a:lstStyle>
            <a:lvl1pPr marL="182880">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4F0B8015-E11A-42CA-AE88-7BD73F87E566}"/>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4" name="Footer Placeholder 3">
            <a:extLst>
              <a:ext uri="{FF2B5EF4-FFF2-40B4-BE49-F238E27FC236}">
                <a16:creationId xmlns:a16="http://schemas.microsoft.com/office/drawing/2014/main" id="{07309078-34CA-45CD-B479-03906A265C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D03258-F989-47B2-A643-A60CD8A77BC8}"/>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07322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A2F31-48B6-40CE-A364-3CE73FD859B4}"/>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3" name="Footer Placeholder 2">
            <a:extLst>
              <a:ext uri="{FF2B5EF4-FFF2-40B4-BE49-F238E27FC236}">
                <a16:creationId xmlns:a16="http://schemas.microsoft.com/office/drawing/2014/main" id="{117EEA00-F166-41EB-9331-CA99BB70F0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BB051F-F8FC-4FF6-9783-45F9FE7AC302}"/>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48434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08635-A5AF-48F4-8CD2-FB0E01113904}"/>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5E0E-DCC0-4781-A608-962B1241B5AA}"/>
              </a:ext>
            </a:extLst>
          </p:cNvPr>
          <p:cNvSpPr>
            <a:spLocks noGrp="1"/>
          </p:cNvSpPr>
          <p:nvPr>
            <p:ph idx="1"/>
          </p:nvPr>
        </p:nvSpPr>
        <p:spPr>
          <a:xfrm>
            <a:off x="5309826" y="987425"/>
            <a:ext cx="6045562"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21F43E-3D50-4A1C-A289-B3D0DD0E710F}"/>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70E3A-6639-4EA0-8305-C1899DAB49EB}"/>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6" name="Footer Placeholder 5">
            <a:extLst>
              <a:ext uri="{FF2B5EF4-FFF2-40B4-BE49-F238E27FC236}">
                <a16:creationId xmlns:a16="http://schemas.microsoft.com/office/drawing/2014/main" id="{5B6AFD57-4189-42FB-B29E-96366E51B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F5E2EC-8483-4FBC-9D29-C19025FA8F97}"/>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110790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E581-A090-4AE9-9965-B06BDB52BD95}"/>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839DEF4-262F-4ACF-9B29-3D4B819E7065}"/>
              </a:ext>
            </a:extLst>
          </p:cNvPr>
          <p:cNvSpPr>
            <a:spLocks noGrp="1"/>
          </p:cNvSpPr>
          <p:nvPr>
            <p:ph type="pic" idx="1"/>
          </p:nvPr>
        </p:nvSpPr>
        <p:spPr>
          <a:xfrm>
            <a:off x="5353969" y="987425"/>
            <a:ext cx="5694503"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4ED7CBB-7A6F-441E-9072-2494B952FA8B}"/>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159692-77BE-4A7D-AA70-635007A6E92C}"/>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6" name="Footer Placeholder 5">
            <a:extLst>
              <a:ext uri="{FF2B5EF4-FFF2-40B4-BE49-F238E27FC236}">
                <a16:creationId xmlns:a16="http://schemas.microsoft.com/office/drawing/2014/main" id="{FBB9A4DA-63AF-4D6A-98DB-E1D0AC741E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6B7958-B19B-4C23-A82F-DD4E4B912B29}"/>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4287385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6DAE1-1F65-43B8-A400-95E6DEEDCDFC}"/>
              </a:ext>
            </a:extLst>
          </p:cNvPr>
          <p:cNvSpPr>
            <a:spLocks noGrp="1"/>
          </p:cNvSpPr>
          <p:nvPr>
            <p:ph type="title"/>
          </p:nvPr>
        </p:nvSpPr>
        <p:spPr>
          <a:xfrm>
            <a:off x="808661" y="365125"/>
            <a:ext cx="10357666" cy="14384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D75C993-A44B-4C2D-818E-4C9000BB05C1}"/>
              </a:ext>
            </a:extLst>
          </p:cNvPr>
          <p:cNvSpPr>
            <a:spLocks noGrp="1"/>
          </p:cNvSpPr>
          <p:nvPr>
            <p:ph type="body" idx="1"/>
          </p:nvPr>
        </p:nvSpPr>
        <p:spPr>
          <a:xfrm>
            <a:off x="808662" y="2019299"/>
            <a:ext cx="10357666"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A21B6E-ECC6-47D0-9C14-812B746F1563}"/>
              </a:ext>
            </a:extLst>
          </p:cNvPr>
          <p:cNvSpPr>
            <a:spLocks noGrp="1"/>
          </p:cNvSpPr>
          <p:nvPr>
            <p:ph type="dt" sz="half" idx="2"/>
          </p:nvPr>
        </p:nvSpPr>
        <p:spPr>
          <a:xfrm>
            <a:off x="795014" y="6342042"/>
            <a:ext cx="2743200" cy="365125"/>
          </a:xfrm>
          <a:prstGeom prst="rect">
            <a:avLst/>
          </a:prstGeom>
        </p:spPr>
        <p:txBody>
          <a:bodyPr vert="horz" lIns="91440" tIns="45720" rIns="91440" bIns="45720" rtlCol="0" anchor="ctr"/>
          <a:lstStyle>
            <a:lvl1pPr algn="l">
              <a:defRPr sz="1000" spc="100" baseline="0">
                <a:solidFill>
                  <a:schemeClr val="tx1"/>
                </a:solidFill>
              </a:defRPr>
            </a:lvl1p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5209A716-DEA9-48A9-A5BC-0F392D2B49AC}"/>
              </a:ext>
            </a:extLst>
          </p:cNvPr>
          <p:cNvSpPr>
            <a:spLocks noGrp="1"/>
          </p:cNvSpPr>
          <p:nvPr>
            <p:ph type="ftr" sz="quarter" idx="3"/>
          </p:nvPr>
        </p:nvSpPr>
        <p:spPr>
          <a:xfrm>
            <a:off x="7696200" y="6342042"/>
            <a:ext cx="3470128" cy="365125"/>
          </a:xfrm>
          <a:prstGeom prst="rect">
            <a:avLst/>
          </a:prstGeom>
        </p:spPr>
        <p:txBody>
          <a:bodyPr vert="horz" lIns="91440" tIns="45720" rIns="91440" bIns="45720" rtlCol="0" anchor="ctr"/>
          <a:lstStyle>
            <a:lvl1pPr algn="r">
              <a:defRPr sz="1000" spc="5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C09CB69E-A0E4-4558-9C62-4CD8CDD2A501}"/>
              </a:ext>
            </a:extLst>
          </p:cNvPr>
          <p:cNvSpPr>
            <a:spLocks noGrp="1"/>
          </p:cNvSpPr>
          <p:nvPr>
            <p:ph type="sldNum" sz="quarter" idx="4"/>
          </p:nvPr>
        </p:nvSpPr>
        <p:spPr>
          <a:xfrm>
            <a:off x="11166329" y="6342042"/>
            <a:ext cx="526228" cy="365125"/>
          </a:xfrm>
          <a:prstGeom prst="rect">
            <a:avLst/>
          </a:prstGeom>
        </p:spPr>
        <p:txBody>
          <a:bodyPr vert="horz" lIns="91440" tIns="45720" rIns="91440" bIns="45720" rtlCol="0" anchor="ctr"/>
          <a:lstStyle>
            <a:lvl1pPr algn="r">
              <a:defRPr sz="1000" spc="100" baseline="0">
                <a:solidFill>
                  <a:schemeClr val="tx1"/>
                </a:solidFill>
              </a:defRPr>
            </a:lvl1p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EB6ECC43-D65E-4A7B-A76B-D278A2184166}"/>
              </a:ext>
            </a:extLst>
          </p:cNvPr>
          <p:cNvGrpSpPr/>
          <p:nvPr/>
        </p:nvGrpSpPr>
        <p:grpSpPr>
          <a:xfrm flipV="1">
            <a:off x="11626076" y="3551521"/>
            <a:ext cx="567782" cy="3306479"/>
            <a:chOff x="11619770" y="-2005"/>
            <a:chExt cx="567782" cy="3306479"/>
          </a:xfrm>
        </p:grpSpPr>
        <p:sp>
          <p:nvSpPr>
            <p:cNvPr id="8" name="Freeform: Shape 7">
              <a:extLst>
                <a:ext uri="{FF2B5EF4-FFF2-40B4-BE49-F238E27FC236}">
                  <a16:creationId xmlns:a16="http://schemas.microsoft.com/office/drawing/2014/main" id="{7EE443C5-5AB9-407B-A8C3-011BB14FEF0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13">
                <a:extLst>
                  <a:ext uri="{96DAC541-7B7A-43D3-8B79-37D633B846F1}">
                    <asvg:svgBlip xmlns:asvg="http://schemas.microsoft.com/office/drawing/2016/SVG/main" r:embed="rId14"/>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4538C9FA-DA5E-4785-8F4A-CA481A3A6526}"/>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2763095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120000"/>
        </a:lnSpc>
        <a:spcBef>
          <a:spcPct val="0"/>
        </a:spcBef>
        <a:buNone/>
        <a:defRPr sz="320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SzPct val="85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SzPct val="10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SzPct val="85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SzPct val="100000"/>
        <a:buFont typeface="Avenir Next LT Pro Light" panose="020B0304020202020204" pitchFamily="34" charset="0"/>
        <a:buChar char="–"/>
        <a:defRPr sz="1400" kern="1200">
          <a:solidFill>
            <a:schemeClr val="tx1"/>
          </a:solidFill>
          <a:latin typeface="+mn-lt"/>
          <a:ea typeface="+mn-ea"/>
          <a:cs typeface="+mn-cs"/>
        </a:defRPr>
      </a:lvl4pPr>
      <a:lvl5pPr marL="1188720" indent="-22860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FFC321AD-2C92-446F-AF58-8CAA634BFD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a:extLst>
              <a:ext uri="{FF2B5EF4-FFF2-40B4-BE49-F238E27FC236}">
                <a16:creationId xmlns:a16="http://schemas.microsoft.com/office/drawing/2014/main" id="{3EA855B9-EE27-4441-846C-35DF1C6483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descr="Uma fórmula cálculo">
            <a:extLst>
              <a:ext uri="{FF2B5EF4-FFF2-40B4-BE49-F238E27FC236}">
                <a16:creationId xmlns:a16="http://schemas.microsoft.com/office/drawing/2014/main" id="{CADA9915-913F-118D-8B6C-F4ECB5EDCD42}"/>
              </a:ext>
            </a:extLst>
          </p:cNvPr>
          <p:cNvPicPr>
            <a:picLocks noChangeAspect="1"/>
          </p:cNvPicPr>
          <p:nvPr/>
        </p:nvPicPr>
        <p:blipFill rotWithShape="1">
          <a:blip r:embed="rId2">
            <a:alphaModFix amt="20000"/>
          </a:blip>
          <a:srcRect t="2084" b="13647"/>
          <a:stretch/>
        </p:blipFill>
        <p:spPr>
          <a:xfrm>
            <a:off x="0" y="-7147"/>
            <a:ext cx="12191979" cy="6857989"/>
          </a:xfrm>
          <a:prstGeom prst="rect">
            <a:avLst/>
          </a:prstGeom>
        </p:spPr>
      </p:pic>
      <p:sp>
        <p:nvSpPr>
          <p:cNvPr id="19" name="Rectangle 12">
            <a:extLst>
              <a:ext uri="{FF2B5EF4-FFF2-40B4-BE49-F238E27FC236}">
                <a16:creationId xmlns:a16="http://schemas.microsoft.com/office/drawing/2014/main" id="{2BF5D4DB-368A-4B23-81E4-E0454BAD8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253" y="322803"/>
            <a:ext cx="642729" cy="2930667"/>
          </a:xfrm>
          <a:prstGeom prst="rect">
            <a:avLst/>
          </a:prstGeom>
          <a:blipFill dpi="0" rotWithShape="1">
            <a:blip r:embed="rId3">
              <a:alphaModFix amt="99000"/>
              <a:extLst>
                <a:ext uri="{96DAC541-7B7A-43D3-8B79-37D633B846F1}">
                  <asvg:svgBlip xmlns:asvg="http://schemas.microsoft.com/office/drawing/2016/SVG/main" r:embed="rId4"/>
                </a:ext>
              </a:extLst>
            </a:blip>
            <a:srcRect/>
            <a:tile tx="0" ty="0" sx="6000" sy="6000" flip="none"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72D7B9-36D5-4C1F-B7C9-36717C28F1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uadroTexto 7">
            <a:extLst>
              <a:ext uri="{FF2B5EF4-FFF2-40B4-BE49-F238E27FC236}">
                <a16:creationId xmlns:a16="http://schemas.microsoft.com/office/drawing/2014/main" id="{1E9DF964-DEBE-2DED-B6DE-AAB57CA1797F}"/>
              </a:ext>
            </a:extLst>
          </p:cNvPr>
          <p:cNvSpPr txBox="1"/>
          <p:nvPr/>
        </p:nvSpPr>
        <p:spPr>
          <a:xfrm>
            <a:off x="5461891" y="150806"/>
            <a:ext cx="3286937" cy="369332"/>
          </a:xfrm>
          <a:prstGeom prst="rect">
            <a:avLst/>
          </a:prstGeom>
          <a:noFill/>
        </p:spPr>
        <p:txBody>
          <a:bodyPr wrap="square" rtlCol="0">
            <a:spAutoFit/>
          </a:bodyPr>
          <a:lstStyle/>
          <a:p>
            <a:r>
              <a:rPr lang="es-MX" dirty="0">
                <a:solidFill>
                  <a:schemeClr val="bg2"/>
                </a:solidFill>
              </a:rPr>
              <a:t>Taller de Investigación</a:t>
            </a:r>
            <a:endParaRPr lang="es-CR" dirty="0">
              <a:solidFill>
                <a:schemeClr val="bg2"/>
              </a:solidFill>
            </a:endParaRPr>
          </a:p>
        </p:txBody>
      </p:sp>
      <p:sp>
        <p:nvSpPr>
          <p:cNvPr id="10" name="CuadroTexto 9">
            <a:extLst>
              <a:ext uri="{FF2B5EF4-FFF2-40B4-BE49-F238E27FC236}">
                <a16:creationId xmlns:a16="http://schemas.microsoft.com/office/drawing/2014/main" id="{300D86D3-7325-C498-1030-08A355F6E823}"/>
              </a:ext>
            </a:extLst>
          </p:cNvPr>
          <p:cNvSpPr txBox="1"/>
          <p:nvPr/>
        </p:nvSpPr>
        <p:spPr>
          <a:xfrm>
            <a:off x="2500607" y="640295"/>
            <a:ext cx="8465379" cy="584775"/>
          </a:xfrm>
          <a:prstGeom prst="rect">
            <a:avLst/>
          </a:prstGeom>
          <a:noFill/>
        </p:spPr>
        <p:txBody>
          <a:bodyPr wrap="square" rtlCol="0">
            <a:spAutoFit/>
          </a:bodyPr>
          <a:lstStyle/>
          <a:p>
            <a:pPr algn="ctr"/>
            <a:r>
              <a:rPr lang="es-CR" sz="3200" b="1" dirty="0">
                <a:solidFill>
                  <a:schemeClr val="bg2"/>
                </a:solidFill>
              </a:rPr>
              <a:t>“Anillos real cerrados.”</a:t>
            </a:r>
          </a:p>
        </p:txBody>
      </p:sp>
      <p:sp>
        <p:nvSpPr>
          <p:cNvPr id="12" name="Rectángulo 11">
            <a:extLst>
              <a:ext uri="{FF2B5EF4-FFF2-40B4-BE49-F238E27FC236}">
                <a16:creationId xmlns:a16="http://schemas.microsoft.com/office/drawing/2014/main" id="{C36B0B4F-0DC4-1F16-33C0-F05A074D068C}"/>
              </a:ext>
            </a:extLst>
          </p:cNvPr>
          <p:cNvSpPr/>
          <p:nvPr/>
        </p:nvSpPr>
        <p:spPr>
          <a:xfrm>
            <a:off x="3705458" y="612829"/>
            <a:ext cx="5985935" cy="673065"/>
          </a:xfrm>
          <a:prstGeom prst="rect">
            <a:avLst/>
          </a:prstGeom>
          <a:noFill/>
          <a:ln w="28575">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CuadroTexto 13">
            <a:extLst>
              <a:ext uri="{FF2B5EF4-FFF2-40B4-BE49-F238E27FC236}">
                <a16:creationId xmlns:a16="http://schemas.microsoft.com/office/drawing/2014/main" id="{A4E999B8-0FBF-84D3-19A4-9ACF78724E63}"/>
              </a:ext>
            </a:extLst>
          </p:cNvPr>
          <p:cNvSpPr txBox="1"/>
          <p:nvPr/>
        </p:nvSpPr>
        <p:spPr>
          <a:xfrm>
            <a:off x="605394" y="1565006"/>
            <a:ext cx="10981189" cy="1077218"/>
          </a:xfrm>
          <a:prstGeom prst="rect">
            <a:avLst/>
          </a:prstGeom>
          <a:noFill/>
        </p:spPr>
        <p:txBody>
          <a:bodyPr wrap="square" rtlCol="0">
            <a:spAutoFit/>
          </a:bodyPr>
          <a:lstStyle/>
          <a:p>
            <a:pPr algn="just"/>
            <a:r>
              <a:rPr lang="es-MX" sz="1600" b="1" dirty="0">
                <a:solidFill>
                  <a:schemeClr val="bg2"/>
                </a:solidFill>
              </a:rPr>
              <a:t>Los anillos real cerrados, en una de las versiones más generales, fue introducida por Niels Schwartz a finales de los años 80. La motivación general fue la de construir el análogo en geometría algebraica real. Introduciremos primero la construcción de la clausura real sobre el espectro real de un anillo. Luego veremos algunas propiedades algebraicas y modelo teóricas de dichos anillos.</a:t>
            </a:r>
            <a:endParaRPr lang="es-CR" sz="1600" b="1" dirty="0">
              <a:solidFill>
                <a:schemeClr val="bg2"/>
              </a:solidFill>
            </a:endParaRPr>
          </a:p>
        </p:txBody>
      </p:sp>
      <p:sp>
        <p:nvSpPr>
          <p:cNvPr id="24" name="Rectángulo 23">
            <a:extLst>
              <a:ext uri="{FF2B5EF4-FFF2-40B4-BE49-F238E27FC236}">
                <a16:creationId xmlns:a16="http://schemas.microsoft.com/office/drawing/2014/main" id="{CF94F696-220C-861A-C5E4-2012CBE60C9E}"/>
              </a:ext>
            </a:extLst>
          </p:cNvPr>
          <p:cNvSpPr/>
          <p:nvPr/>
        </p:nvSpPr>
        <p:spPr>
          <a:xfrm>
            <a:off x="642729" y="3109626"/>
            <a:ext cx="6755363" cy="3362546"/>
          </a:xfrm>
          <a:prstGeom prst="rect">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5" name="CuadroTexto 24">
            <a:extLst>
              <a:ext uri="{FF2B5EF4-FFF2-40B4-BE49-F238E27FC236}">
                <a16:creationId xmlns:a16="http://schemas.microsoft.com/office/drawing/2014/main" id="{C9AF7A18-4CF4-3955-5857-EA1102DA3C93}"/>
              </a:ext>
            </a:extLst>
          </p:cNvPr>
          <p:cNvSpPr txBox="1"/>
          <p:nvPr/>
        </p:nvSpPr>
        <p:spPr>
          <a:xfrm>
            <a:off x="820010" y="3323802"/>
            <a:ext cx="6400800" cy="2800767"/>
          </a:xfrm>
          <a:prstGeom prst="rect">
            <a:avLst/>
          </a:prstGeom>
          <a:noFill/>
        </p:spPr>
        <p:txBody>
          <a:bodyPr wrap="square" rtlCol="0">
            <a:spAutoFit/>
          </a:bodyPr>
          <a:lstStyle/>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Requisitos: A partir de tercer año de carrera.</a:t>
            </a:r>
          </a:p>
          <a:p>
            <a:pPr marR="0" algn="l" rtl="0" fontAlgn="t">
              <a:spcBef>
                <a:spcPts val="0"/>
              </a:spcBef>
              <a:spcAft>
                <a:spcPts val="0"/>
              </a:spcAft>
            </a:pPr>
            <a:endParaRPr lang="es-MX" sz="1600" b="1" dirty="0">
              <a:solidFill>
                <a:srgbClr val="FFFFFF"/>
              </a:solidFill>
              <a:latin typeface="Noto Sans" panose="020B0502040204020203" pitchFamily="34" charset="0"/>
              <a:ea typeface="Noto Sans" panose="020B0502040204020203" pitchFamily="34" charset="0"/>
              <a:cs typeface="Noto Sans" panose="020B0502040204020203"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Período:</a:t>
            </a:r>
            <a:r>
              <a:rPr lang="es-CR" sz="1600" dirty="0">
                <a:latin typeface="Arial" panose="020B0604020202020204" pitchFamily="34" charset="0"/>
              </a:rPr>
              <a:t> </a:t>
            </a:r>
            <a:r>
              <a:rPr lang="es-CR"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Del 05 al 29 de febrero, 2024.</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CR"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Reunión inicial: Lunes y </a:t>
            </a:r>
            <a:r>
              <a:rPr lang="es-CR" sz="1600" b="1" dirty="0">
                <a:solidFill>
                  <a:srgbClr val="FFFFFF"/>
                </a:solidFill>
                <a:latin typeface="Noto Sans" panose="020B0502040204020203" pitchFamily="34" charset="0"/>
                <a:ea typeface="Noto Sans" panose="020B0502040204020203" pitchFamily="34" charset="0"/>
                <a:cs typeface="Noto Sans" panose="020B0502040204020203" pitchFamily="34" charset="0"/>
              </a:rPr>
              <a:t>Jueves</a:t>
            </a:r>
            <a:r>
              <a:rPr lang="es-CR"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 </a:t>
            </a:r>
            <a:r>
              <a:rPr lang="es-CR" sz="1600" b="1" dirty="0">
                <a:solidFill>
                  <a:srgbClr val="FFFFFF"/>
                </a:solidFill>
                <a:latin typeface="Noto Sans" panose="020B0502040204020203" pitchFamily="34" charset="0"/>
                <a:ea typeface="Noto Sans" panose="020B0502040204020203" pitchFamily="34" charset="0"/>
                <a:cs typeface="Noto Sans" panose="020B0502040204020203" pitchFamily="34" charset="0"/>
              </a:rPr>
              <a:t>10a</a:t>
            </a:r>
            <a:r>
              <a:rPr lang="es-CR"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.m. – 12</a:t>
            </a:r>
            <a:r>
              <a:rPr lang="es-CR" sz="1600" b="1" dirty="0">
                <a:solidFill>
                  <a:srgbClr val="FFFFFF"/>
                </a:solidFill>
                <a:latin typeface="Noto Sans" panose="020B0502040204020203" pitchFamily="34" charset="0"/>
                <a:ea typeface="Noto Sans" panose="020B0502040204020203" pitchFamily="34" charset="0"/>
                <a:cs typeface="Noto Sans" panose="020B0502040204020203" pitchFamily="34" charset="0"/>
              </a:rPr>
              <a:t>m</a:t>
            </a:r>
            <a:r>
              <a:rPr lang="es-CR"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.d.</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Lugar:</a:t>
            </a:r>
            <a:r>
              <a:rPr lang="es-CR" sz="1600" dirty="0">
                <a:latin typeface="Arial" panose="020B0604020202020204" pitchFamily="34" charset="0"/>
              </a:rPr>
              <a:t> </a:t>
            </a:r>
            <a:r>
              <a:rPr lang="es-MX" sz="1600" b="1" dirty="0">
                <a:solidFill>
                  <a:srgbClr val="FFFFFF"/>
                </a:solidFill>
                <a:latin typeface="Noto Sans" panose="020B0502040204020203" pitchFamily="34" charset="0"/>
                <a:ea typeface="Noto Sans" panose="020B0502040204020203" pitchFamily="34" charset="0"/>
                <a:cs typeface="Noto Sans" panose="020B0502040204020203" pitchFamily="34" charset="0"/>
              </a:rPr>
              <a:t>Laboratorio</a:t>
            </a: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 CIMPA</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Modalidad: Presencial</a:t>
            </a:r>
          </a:p>
          <a:p>
            <a:pPr marR="0" algn="l" rtl="0" fontAlgn="t">
              <a:spcBef>
                <a:spcPts val="0"/>
              </a:spcBef>
              <a:spcAft>
                <a:spcPts val="0"/>
              </a:spcAft>
            </a:pPr>
            <a:endParaRPr lang="es-MX" sz="1600" b="1" dirty="0">
              <a:solidFill>
                <a:srgbClr val="FFFFFF"/>
              </a:solidFill>
              <a:latin typeface="Noto Sans" panose="020B0502040204020203" pitchFamily="34" charset="0"/>
              <a:ea typeface="Noto Sans" panose="020B0502040204020203" pitchFamily="34" charset="0"/>
              <a:cs typeface="Noto Sans" panose="020B0502040204020203"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Inscripción: 20 de noviembre – 15 de enero 2024.</a:t>
            </a:r>
            <a:endParaRPr lang="es-CR" sz="1600" b="0" i="0" u="none" strike="noStrike" dirty="0">
              <a:effectLst/>
              <a:latin typeface="Arial" panose="020B0604020202020204" pitchFamily="34" charset="0"/>
            </a:endParaRPr>
          </a:p>
        </p:txBody>
      </p:sp>
      <p:sp>
        <p:nvSpPr>
          <p:cNvPr id="26" name="Rectángulo 25">
            <a:extLst>
              <a:ext uri="{FF2B5EF4-FFF2-40B4-BE49-F238E27FC236}">
                <a16:creationId xmlns:a16="http://schemas.microsoft.com/office/drawing/2014/main" id="{8BADC236-1B39-54D4-E8DC-2C577F73E24F}"/>
              </a:ext>
            </a:extLst>
          </p:cNvPr>
          <p:cNvSpPr/>
          <p:nvPr/>
        </p:nvSpPr>
        <p:spPr>
          <a:xfrm>
            <a:off x="8368465" y="2790077"/>
            <a:ext cx="2853140" cy="3651240"/>
          </a:xfrm>
          <a:prstGeom prst="rect">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1" name="Rectángulo 30">
            <a:extLst>
              <a:ext uri="{FF2B5EF4-FFF2-40B4-BE49-F238E27FC236}">
                <a16:creationId xmlns:a16="http://schemas.microsoft.com/office/drawing/2014/main" id="{3E646A23-9D19-6D24-1444-7CC989EEF985}"/>
              </a:ext>
            </a:extLst>
          </p:cNvPr>
          <p:cNvSpPr/>
          <p:nvPr/>
        </p:nvSpPr>
        <p:spPr>
          <a:xfrm>
            <a:off x="8488749" y="5534794"/>
            <a:ext cx="2612572" cy="774441"/>
          </a:xfrm>
          <a:prstGeom prst="rect">
            <a:avLst/>
          </a:prstGeom>
          <a:solidFill>
            <a:srgbClr val="8DB9DD">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2" name="CuadroTexto 31">
            <a:extLst>
              <a:ext uri="{FF2B5EF4-FFF2-40B4-BE49-F238E27FC236}">
                <a16:creationId xmlns:a16="http://schemas.microsoft.com/office/drawing/2014/main" id="{01B1D29D-2873-A6E6-3349-A70CC8D912C1}"/>
              </a:ext>
            </a:extLst>
          </p:cNvPr>
          <p:cNvSpPr txBox="1"/>
          <p:nvPr/>
        </p:nvSpPr>
        <p:spPr>
          <a:xfrm>
            <a:off x="8565686" y="5598848"/>
            <a:ext cx="2400300" cy="646331"/>
          </a:xfrm>
          <a:prstGeom prst="rect">
            <a:avLst/>
          </a:prstGeom>
          <a:noFill/>
        </p:spPr>
        <p:txBody>
          <a:bodyPr wrap="square" rtlCol="0">
            <a:spAutoFit/>
          </a:bodyPr>
          <a:lstStyle/>
          <a:p>
            <a:pPr algn="ctr"/>
            <a:r>
              <a:rPr lang="es-MX" dirty="0">
                <a:solidFill>
                  <a:schemeClr val="bg2"/>
                </a:solidFill>
              </a:rPr>
              <a:t>Dr. Jorge Guier Acosta</a:t>
            </a:r>
            <a:endParaRPr lang="es-CR" dirty="0">
              <a:solidFill>
                <a:schemeClr val="bg2"/>
              </a:solidFill>
            </a:endParaRPr>
          </a:p>
        </p:txBody>
      </p:sp>
      <p:sp>
        <p:nvSpPr>
          <p:cNvPr id="39" name="Diagrama de flujo: retraso 38">
            <a:extLst>
              <a:ext uri="{FF2B5EF4-FFF2-40B4-BE49-F238E27FC236}">
                <a16:creationId xmlns:a16="http://schemas.microsoft.com/office/drawing/2014/main" id="{1D69B512-AAD9-8EA4-583C-B9A626F56582}"/>
              </a:ext>
            </a:extLst>
          </p:cNvPr>
          <p:cNvSpPr/>
          <p:nvPr/>
        </p:nvSpPr>
        <p:spPr>
          <a:xfrm rot="5400000">
            <a:off x="739733" y="-567689"/>
            <a:ext cx="1200331" cy="2321416"/>
          </a:xfrm>
          <a:prstGeom prst="flowChartDelay">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43" name="Imagen 42" descr="Imagen que contiene Texto&#10;&#10;Descripción generada automáticamente">
            <a:extLst>
              <a:ext uri="{FF2B5EF4-FFF2-40B4-BE49-F238E27FC236}">
                <a16:creationId xmlns:a16="http://schemas.microsoft.com/office/drawing/2014/main" id="{66E3768C-7000-E35B-69AB-607C897FC8A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8207" y="188651"/>
            <a:ext cx="984830" cy="637636"/>
          </a:xfrm>
          <a:prstGeom prst="rect">
            <a:avLst/>
          </a:prstGeom>
        </p:spPr>
      </p:pic>
      <p:pic>
        <p:nvPicPr>
          <p:cNvPr id="36" name="Imagen 35" descr="Logotipo&#10;&#10;Descripción generada automáticamente">
            <a:extLst>
              <a:ext uri="{FF2B5EF4-FFF2-40B4-BE49-F238E27FC236}">
                <a16:creationId xmlns:a16="http://schemas.microsoft.com/office/drawing/2014/main" id="{7D1DBC29-58A3-834A-368E-65B36D90456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642" y="125365"/>
            <a:ext cx="1414643" cy="729425"/>
          </a:xfrm>
          <a:prstGeom prst="rect">
            <a:avLst/>
          </a:prstGeom>
        </p:spPr>
      </p:pic>
      <p:pic>
        <p:nvPicPr>
          <p:cNvPr id="3" name="Imagen 2">
            <a:extLst>
              <a:ext uri="{FF2B5EF4-FFF2-40B4-BE49-F238E27FC236}">
                <a16:creationId xmlns:a16="http://schemas.microsoft.com/office/drawing/2014/main" id="{CE1D0094-7C3C-4813-36EF-54E0C4222F9B}"/>
              </a:ext>
            </a:extLst>
          </p:cNvPr>
          <p:cNvPicPr>
            <a:picLocks noChangeAspect="1"/>
          </p:cNvPicPr>
          <p:nvPr/>
        </p:nvPicPr>
        <p:blipFill>
          <a:blip r:embed="rId7"/>
          <a:stretch>
            <a:fillRect/>
          </a:stretch>
        </p:blipFill>
        <p:spPr>
          <a:xfrm>
            <a:off x="8675077" y="2958346"/>
            <a:ext cx="2290909" cy="2444365"/>
          </a:xfrm>
          <a:prstGeom prst="rect">
            <a:avLst/>
          </a:prstGeom>
        </p:spPr>
      </p:pic>
    </p:spTree>
    <p:extLst>
      <p:ext uri="{BB962C8B-B14F-4D97-AF65-F5344CB8AC3E}">
        <p14:creationId xmlns:p14="http://schemas.microsoft.com/office/powerpoint/2010/main" val="1060380617"/>
      </p:ext>
    </p:extLst>
  </p:cSld>
  <p:clrMapOvr>
    <a:masterClrMapping/>
  </p:clrMapOvr>
</p:sld>
</file>

<file path=ppt/theme/theme1.xml><?xml version="1.0" encoding="utf-8"?>
<a:theme xmlns:a="http://schemas.openxmlformats.org/drawingml/2006/main" name="VeniceBeachVTI">
  <a:themeElements>
    <a:clrScheme name="Grayscale">
      <a:dk1>
        <a:srgbClr val="000000"/>
      </a:dk1>
      <a:lt1>
        <a:srgbClr val="FFFFFF"/>
      </a:lt1>
      <a:dk2>
        <a:srgbClr val="000000"/>
      </a:dk2>
      <a:lt2>
        <a:srgbClr val="FFFFFF"/>
      </a:lt2>
      <a:accent1>
        <a:srgbClr val="B5B5B5"/>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venir 1">
      <a:majorFont>
        <a:latin typeface="Avenir Next LT Pro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iceBeachVTI" id="{69839BBA-F383-4FFD-B56A-E36ACE43E09D}" vid="{060D2740-A69C-444A-B833-E03D333ADDA7}"/>
    </a:ext>
  </a:extLst>
</a:theme>
</file>

<file path=docProps/app.xml><?xml version="1.0" encoding="utf-8"?>
<Properties xmlns="http://schemas.openxmlformats.org/officeDocument/2006/extended-properties" xmlns:vt="http://schemas.openxmlformats.org/officeDocument/2006/docPropsVTypes">
  <TotalTime>2511</TotalTime>
  <Words>136</Words>
  <Application>Microsoft Office PowerPoint</Application>
  <PresentationFormat>Panorámica</PresentationFormat>
  <Paragraphs>15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Avenir Next LT Pro</vt:lpstr>
      <vt:lpstr>Avenir Next LT Pro Light</vt:lpstr>
      <vt:lpstr>Noto Sans</vt:lpstr>
      <vt:lpstr>VeniceBeachVTI</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Nicole Guzmán Atencio</dc:creator>
  <cp:lastModifiedBy>Nicole Guzmán Atencio</cp:lastModifiedBy>
  <cp:revision>9</cp:revision>
  <dcterms:created xsi:type="dcterms:W3CDTF">2023-10-20T13:53:32Z</dcterms:created>
  <dcterms:modified xsi:type="dcterms:W3CDTF">2023-11-08T20:51:34Z</dcterms:modified>
</cp:coreProperties>
</file>