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howGuides="1"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9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5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3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3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2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7/7/23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1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7/7/23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15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olor Fill">
            <a:extLst>
              <a:ext uri="{FF2B5EF4-FFF2-40B4-BE49-F238E27FC236}">
                <a16:creationId xmlns:a16="http://schemas.microsoft.com/office/drawing/2014/main" id="{8BECD55C-E611-4BCD-B45E-BF01D6234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Graphic 9">
            <a:extLst>
              <a:ext uri="{FF2B5EF4-FFF2-40B4-BE49-F238E27FC236}">
                <a16:creationId xmlns:a16="http://schemas.microsoft.com/office/drawing/2014/main" id="{1B8F0E52-7B96-44E2-BC48-F2D2BAC4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79" y="16681"/>
            <a:ext cx="6905281" cy="6827374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rgbClr val="FFFFFF"/>
          </a:solidFill>
          <a:ln w="38100" cap="flat">
            <a:solidFill>
              <a:srgbClr val="F7F7F7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9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4DE6BE-2791-16D3-9604-5C972745A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76656"/>
            <a:ext cx="4563482" cy="3063240"/>
          </a:xfrm>
        </p:spPr>
        <p:txBody>
          <a:bodyPr>
            <a:normAutofit/>
          </a:bodyPr>
          <a:lstStyle/>
          <a:p>
            <a:r>
              <a:rPr lang="en-US" sz="4600" b="0" i="0" u="none" strike="noStrike">
                <a:effectLst/>
                <a:latin typeface="Calibri" panose="020F0502020204030204" pitchFamily="34" charset="0"/>
              </a:rPr>
              <a:t>Synthetic biology approach to natural products drug discovery</a:t>
            </a:r>
            <a:endParaRPr lang="es-ES_tradnl" sz="4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B437D-0217-DCCF-E239-66DE1A6A7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840480"/>
            <a:ext cx="4563482" cy="2315845"/>
          </a:xfrm>
        </p:spPr>
        <p:txBody>
          <a:bodyPr>
            <a:normAutofit/>
          </a:bodyPr>
          <a:lstStyle/>
          <a:p>
            <a:r>
              <a:rPr lang="es-ES_tradnl" sz="2000" dirty="0"/>
              <a:t>CIPRONA invita al seminario, en idioma inglés, impartido por el profesor </a:t>
            </a:r>
            <a:r>
              <a:rPr lang="es-ES_tradnl" sz="2000" dirty="0" err="1"/>
              <a:t>Hahk-Soo</a:t>
            </a:r>
            <a:r>
              <a:rPr lang="es-ES_tradnl" sz="2000" dirty="0"/>
              <a:t> Kang, </a:t>
            </a:r>
            <a:r>
              <a:rPr lang="es-ES_tradnl" sz="2000" dirty="0" err="1"/>
              <a:t>Ph.D</a:t>
            </a:r>
            <a:r>
              <a:rPr lang="es-ES_tradnl" sz="2000" dirty="0"/>
              <a:t>., de la Universidad </a:t>
            </a:r>
            <a:r>
              <a:rPr lang="es-ES_tradnl" sz="2000" dirty="0" err="1"/>
              <a:t>Konkuk</a:t>
            </a:r>
            <a:r>
              <a:rPr lang="es-ES_tradnl" sz="2000" dirty="0"/>
              <a:t>, República de Corea.</a:t>
            </a:r>
          </a:p>
          <a:p>
            <a:r>
              <a:rPr lang="es-ES_tradnl" sz="2000" dirty="0"/>
              <a:t>Lunes 17 de Julio, 2023, 11:00 am</a:t>
            </a:r>
          </a:p>
          <a:p>
            <a:r>
              <a:rPr lang="es-ES_tradnl" sz="2000" dirty="0"/>
              <a:t>Auditorio de la Facultad de Ciencias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1F0C97-B3DA-51ED-71B3-5D40214A4E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34"/>
          <a:stretch/>
        </p:blipFill>
        <p:spPr>
          <a:xfrm>
            <a:off x="5620801" y="2193603"/>
            <a:ext cx="6113999" cy="2470793"/>
          </a:xfrm>
          <a:prstGeom prst="rect">
            <a:avLst/>
          </a:prstGeom>
        </p:spPr>
      </p:pic>
      <p:pic>
        <p:nvPicPr>
          <p:cNvPr id="5" name="Picture 10" descr="Unidad de Investigación - Centro de Investigaciones en Productos Naturales ( CIPRONA)">
            <a:extLst>
              <a:ext uri="{FF2B5EF4-FFF2-40B4-BE49-F238E27FC236}">
                <a16:creationId xmlns:a16="http://schemas.microsoft.com/office/drawing/2014/main" id="{5ABF8951-C25B-1CF6-6F32-5F73C0BFF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838" y="5926937"/>
            <a:ext cx="792162" cy="91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54A8557-9B2F-827D-7E5F-5A6310067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34" y="174455"/>
            <a:ext cx="1957309" cy="151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B8E302-23EC-7C7C-F8FA-6DB207CCE361}"/>
              </a:ext>
            </a:extLst>
          </p:cNvPr>
          <p:cNvSpPr txBox="1"/>
          <p:nvPr/>
        </p:nvSpPr>
        <p:spPr>
          <a:xfrm>
            <a:off x="7428007" y="6184072"/>
            <a:ext cx="3966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000" dirty="0">
                <a:solidFill>
                  <a:schemeClr val="bg1"/>
                </a:solidFill>
              </a:rPr>
              <a:t>Por favor confirmar asistencia a más tardar viernes 14 de julio al correo </a:t>
            </a:r>
            <a:r>
              <a:rPr lang="es-ES_tradnl" sz="1000" dirty="0" err="1">
                <a:solidFill>
                  <a:schemeClr val="bg1"/>
                </a:solidFill>
              </a:rPr>
              <a:t>ciprona@ucr.ac.cr</a:t>
            </a:r>
            <a:r>
              <a:rPr lang="es-ES_tradnl" sz="1000" dirty="0">
                <a:solidFill>
                  <a:schemeClr val="bg1"/>
                </a:solidFill>
              </a:rPr>
              <a:t>. Se dará un pequeño refrigerio a las 10:30 a.m.</a:t>
            </a:r>
          </a:p>
        </p:txBody>
      </p:sp>
    </p:spTree>
    <p:extLst>
      <p:ext uri="{BB962C8B-B14F-4D97-AF65-F5344CB8AC3E}">
        <p14:creationId xmlns:p14="http://schemas.microsoft.com/office/powerpoint/2010/main" val="3514482191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Nova</vt:lpstr>
      <vt:lpstr>TropicVTI</vt:lpstr>
      <vt:lpstr>Synthetic biology approach to natural products drug discovery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biology approach to natural products drug discovery</dc:title>
  <dc:creator>JONATHAN ENRIQUE PARRA VILLALOBOS</dc:creator>
  <cp:lastModifiedBy>FANNY DURAN VILLALOBOS</cp:lastModifiedBy>
  <cp:revision>1</cp:revision>
  <dcterms:created xsi:type="dcterms:W3CDTF">2023-07-07T12:55:16Z</dcterms:created>
  <dcterms:modified xsi:type="dcterms:W3CDTF">2023-07-07T17:00:06Z</dcterms:modified>
</cp:coreProperties>
</file>