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n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howGuides="1">
      <p:cViewPr varScale="1">
        <p:scale>
          <a:sx n="128" d="100"/>
          <a:sy n="128" d="100"/>
        </p:scale>
        <p:origin x="48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7/7/23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8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7/7/23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4ECD05-4E94-4A60-8FDA-700BF100B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:a16="http://schemas.microsoft.com/office/drawing/2014/main" id="{8BCB0EB2-4067-418C-9465-9D4C71240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4E37999-41E7-446D-8C53-B904C3CE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7CA96E-9DD9-4172-B63B-50DF43B57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31F99E9D-6528-47AC-B178-7032D0E17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7/7/23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9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7/7/23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5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7/7/23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1FBD0A-9F7B-4EBB-9982-B55F5F980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8CFF0B8-0BA9-4DD9-B7B2-0655DC841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B910E-9B87-4291-987B-6883212CB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8A8D14-28CA-4095-B2FA-E48B3150A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1D1F176A-19F1-4537-800D-210F29EC1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7/7/23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7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BFA9BB-A51E-4D09-8602-5AD90104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A60257A1-779B-4048-BC0D-1EA579B5B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F4B5D0-AA24-4702-9C01-FC1A03E7B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3BB88-350D-4DE0-BB34-870F64356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:a16="http://schemas.microsoft.com/office/drawing/2014/main" id="{4A8025C0-8995-4863-A847-7ED1F8CCE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7/7/23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57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7/7/23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33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7/7/23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3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D9AFA4-EB8E-4091-A5E2-1B9D163A0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F25018FE-FB44-4E2E-A181-B3476F3E8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C7CD4B-70DE-49E2-A336-B6F43F58F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07639D4-740A-4B71-8393-99CA375EB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3A5846DF-A106-4887-BE2C-DCD89DAA6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7/7/23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2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3C1870-4E69-4DE7-BF2F-DE8A7881C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7439AB1C-A8A1-4745-9625-B18FE9160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ADDC4D-D9AA-48F8-BD10-2D20F1460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7D5B578-4971-4ADC-97D8-B9CEF52AA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50457195-385D-490A-91AB-30B969C61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7/7/23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1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7/7/23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3159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4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Background Fill">
            <a:extLst>
              <a:ext uri="{FF2B5EF4-FFF2-40B4-BE49-F238E27FC236}">
                <a16:creationId xmlns:a16="http://schemas.microsoft.com/office/drawing/2014/main" id="{A7971386-B2B0-4A38-8D3B-8CF23AAA6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Color Fill">
            <a:extLst>
              <a:ext uri="{FF2B5EF4-FFF2-40B4-BE49-F238E27FC236}">
                <a16:creationId xmlns:a16="http://schemas.microsoft.com/office/drawing/2014/main" id="{8BECD55C-E611-4BCD-B45E-BF01D6234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Graphic 9">
            <a:extLst>
              <a:ext uri="{FF2B5EF4-FFF2-40B4-BE49-F238E27FC236}">
                <a16:creationId xmlns:a16="http://schemas.microsoft.com/office/drawing/2014/main" id="{1B8F0E52-7B96-44E2-BC48-F2D2BAC46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79" y="16681"/>
            <a:ext cx="6905281" cy="6827374"/>
          </a:xfrm>
          <a:custGeom>
            <a:avLst/>
            <a:gdLst>
              <a:gd name="connsiteX0" fmla="*/ 6861546 w 6861545"/>
              <a:gd name="connsiteY0" fmla="*/ 6861546 h 6861545"/>
              <a:gd name="connsiteX1" fmla="*/ 3435812 w 6861545"/>
              <a:gd name="connsiteY1" fmla="*/ 6861546 h 6861545"/>
              <a:gd name="connsiteX2" fmla="*/ 0 w 6861545"/>
              <a:gd name="connsiteY2" fmla="*/ 3425734 h 6861545"/>
              <a:gd name="connsiteX3" fmla="*/ 0 w 6861545"/>
              <a:gd name="connsiteY3" fmla="*/ 0 h 6861545"/>
              <a:gd name="connsiteX4" fmla="*/ 3425734 w 6861545"/>
              <a:gd name="connsiteY4" fmla="*/ 0 h 6861545"/>
              <a:gd name="connsiteX5" fmla="*/ 6861546 w 6861545"/>
              <a:gd name="connsiteY5" fmla="*/ 3435812 h 6861545"/>
              <a:gd name="connsiteX6" fmla="*/ 6861546 w 6861545"/>
              <a:gd name="connsiteY6" fmla="*/ 6861546 h 6861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1545" h="6861545">
                <a:moveTo>
                  <a:pt x="6861546" y="6861546"/>
                </a:moveTo>
                <a:lnTo>
                  <a:pt x="3435812" y="6861546"/>
                </a:lnTo>
                <a:cubicBezTo>
                  <a:pt x="1538245" y="6861546"/>
                  <a:pt x="0" y="5323301"/>
                  <a:pt x="0" y="3425734"/>
                </a:cubicBezTo>
                <a:lnTo>
                  <a:pt x="0" y="0"/>
                </a:lnTo>
                <a:lnTo>
                  <a:pt x="3425734" y="0"/>
                </a:lnTo>
                <a:cubicBezTo>
                  <a:pt x="5323301" y="0"/>
                  <a:pt x="6861546" y="1538245"/>
                  <a:pt x="6861546" y="3435812"/>
                </a:cubicBezTo>
                <a:lnTo>
                  <a:pt x="6861546" y="6861546"/>
                </a:lnTo>
                <a:close/>
              </a:path>
            </a:pathLst>
          </a:custGeom>
          <a:solidFill>
            <a:srgbClr val="FFFFFF"/>
          </a:solidFill>
          <a:ln w="38100" cap="flat">
            <a:solidFill>
              <a:srgbClr val="F7F7F7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9" name="Texture">
            <a:extLst>
              <a:ext uri="{FF2B5EF4-FFF2-40B4-BE49-F238E27FC236}">
                <a16:creationId xmlns:a16="http://schemas.microsoft.com/office/drawing/2014/main" id="{0D29D77D-2D4E-4868-960B-BEDA724F5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4DE6BE-2791-16D3-9604-5C972745A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76656"/>
            <a:ext cx="4563482" cy="3063240"/>
          </a:xfrm>
        </p:spPr>
        <p:txBody>
          <a:bodyPr>
            <a:normAutofit/>
          </a:bodyPr>
          <a:lstStyle/>
          <a:p>
            <a:r>
              <a:rPr lang="en-US" sz="4600" b="0" i="0" u="none" strike="noStrike">
                <a:effectLst/>
                <a:latin typeface="Calibri" panose="020F0502020204030204" pitchFamily="34" charset="0"/>
              </a:rPr>
              <a:t>Synthetic biology approach to natural products drug discovery</a:t>
            </a:r>
            <a:endParaRPr lang="es-ES_tradnl" sz="46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8B437D-0217-DCCF-E239-66DE1A6A7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840480"/>
            <a:ext cx="4563482" cy="2315845"/>
          </a:xfrm>
        </p:spPr>
        <p:txBody>
          <a:bodyPr>
            <a:normAutofit/>
          </a:bodyPr>
          <a:lstStyle/>
          <a:p>
            <a:r>
              <a:rPr lang="es-ES_tradnl" sz="2000" dirty="0"/>
              <a:t>CIPRONA invita al seminario, en idioma inglés, impartido por el profesor </a:t>
            </a:r>
            <a:r>
              <a:rPr lang="es-ES_tradnl" sz="2000" dirty="0" err="1"/>
              <a:t>Hahk-Soo</a:t>
            </a:r>
            <a:r>
              <a:rPr lang="es-ES_tradnl" sz="2000" dirty="0"/>
              <a:t> Kang, </a:t>
            </a:r>
            <a:r>
              <a:rPr lang="es-ES_tradnl" sz="2000" dirty="0" err="1"/>
              <a:t>Ph.D</a:t>
            </a:r>
            <a:r>
              <a:rPr lang="es-ES_tradnl" sz="2000" dirty="0"/>
              <a:t>., de la Universidad </a:t>
            </a:r>
            <a:r>
              <a:rPr lang="es-ES_tradnl" sz="2000" dirty="0" err="1"/>
              <a:t>Konkuk</a:t>
            </a:r>
            <a:r>
              <a:rPr lang="es-ES_tradnl" sz="2000" dirty="0"/>
              <a:t>, República de Corea.</a:t>
            </a:r>
          </a:p>
          <a:p>
            <a:r>
              <a:rPr lang="es-ES_tradnl" sz="2000" dirty="0"/>
              <a:t>Lunes 17 de Julio, 2023, 11:00 am</a:t>
            </a:r>
          </a:p>
          <a:p>
            <a:r>
              <a:rPr lang="es-ES_tradnl" sz="2000" dirty="0"/>
              <a:t>Auditorio de la Facultad de Ciencias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1F0C97-B3DA-51ED-71B3-5D40214A4E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34"/>
          <a:stretch/>
        </p:blipFill>
        <p:spPr>
          <a:xfrm>
            <a:off x="5620801" y="2193603"/>
            <a:ext cx="6113999" cy="2470793"/>
          </a:xfrm>
          <a:prstGeom prst="rect">
            <a:avLst/>
          </a:prstGeom>
        </p:spPr>
      </p:pic>
      <p:pic>
        <p:nvPicPr>
          <p:cNvPr id="5" name="Picture 10" descr="Unidad de Investigación - Centro de Investigaciones en Productos Naturales ( CIPRONA)">
            <a:extLst>
              <a:ext uri="{FF2B5EF4-FFF2-40B4-BE49-F238E27FC236}">
                <a16:creationId xmlns:a16="http://schemas.microsoft.com/office/drawing/2014/main" id="{5ABF8951-C25B-1CF6-6F32-5F73C0BFF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9838" y="5926937"/>
            <a:ext cx="792162" cy="914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54A8557-9B2F-827D-7E5F-5A6310067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834" y="174455"/>
            <a:ext cx="1957309" cy="1513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B8E302-23EC-7C7C-F8FA-6DB207CCE361}"/>
              </a:ext>
            </a:extLst>
          </p:cNvPr>
          <p:cNvSpPr txBox="1"/>
          <p:nvPr/>
        </p:nvSpPr>
        <p:spPr>
          <a:xfrm>
            <a:off x="7428007" y="6184072"/>
            <a:ext cx="39661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_tradnl" sz="1000" dirty="0">
                <a:solidFill>
                  <a:schemeClr val="bg1"/>
                </a:solidFill>
              </a:rPr>
              <a:t>Por favor confirmar asistencia a más tardar viernes 14 de julio al correo </a:t>
            </a:r>
            <a:r>
              <a:rPr lang="es-ES_tradnl" sz="1000" dirty="0" err="1">
                <a:solidFill>
                  <a:schemeClr val="bg1"/>
                </a:solidFill>
              </a:rPr>
              <a:t>ciprona@ucr.ac.cr</a:t>
            </a:r>
            <a:r>
              <a:rPr lang="es-ES_tradnl" sz="1000" dirty="0">
                <a:solidFill>
                  <a:schemeClr val="bg1"/>
                </a:solidFill>
              </a:rPr>
              <a:t>. Se dará un pequeño refrigerio a las 10:30 a.m.</a:t>
            </a:r>
          </a:p>
        </p:txBody>
      </p:sp>
    </p:spTree>
    <p:extLst>
      <p:ext uri="{BB962C8B-B14F-4D97-AF65-F5344CB8AC3E}">
        <p14:creationId xmlns:p14="http://schemas.microsoft.com/office/powerpoint/2010/main" val="3514482191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VTI">
  <a:themeElements>
    <a:clrScheme name="Tropic">
      <a:dk1>
        <a:srgbClr val="000000"/>
      </a:dk1>
      <a:lt1>
        <a:sysClr val="window" lastClr="FFFFFF"/>
      </a:lt1>
      <a:dk2>
        <a:srgbClr val="09392F"/>
      </a:dk2>
      <a:lt2>
        <a:srgbClr val="ECF0F0"/>
      </a:lt2>
      <a:accent1>
        <a:srgbClr val="1EBE9B"/>
      </a:accent1>
      <a:accent2>
        <a:srgbClr val="FD7C7C"/>
      </a:accent2>
      <a:accent3>
        <a:srgbClr val="7DA8B5"/>
      </a:accent3>
      <a:accent4>
        <a:srgbClr val="168E74"/>
      </a:accent4>
      <a:accent5>
        <a:srgbClr val="FB7365"/>
      </a:accent5>
      <a:accent6>
        <a:srgbClr val="D39B17"/>
      </a:accent6>
      <a:hlink>
        <a:srgbClr val="EF08F7"/>
      </a:hlink>
      <a:folHlink>
        <a:srgbClr val="8477FE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opicVTI" id="{DE8751F2-0439-4D1D-A674-AFC241C9701D}" vid="{C41D9140-98E0-4A26-97C4-97FDCB8D6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85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Nova</vt:lpstr>
      <vt:lpstr>TropicVTI</vt:lpstr>
      <vt:lpstr>Synthetic biology approach to natural products drug discovery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Synthetic biology approach to natural products drug discovery</dc:title>
  <dc:creator>JONATHAN ENRIQUE PARRA VILLALOBOS</dc:creator>
  <cp:lastModifiedBy>FANNY DURAN VILLALOBOS</cp:lastModifiedBy>
  <cp:revision>1</cp:revision>
  <dcterms:created xsi:type="dcterms:W3CDTF">2023-07-07T12:55:16Z</dcterms:created>
  <dcterms:modified xsi:type="dcterms:W3CDTF">2023-07-07T17:00:06Z</dcterms:modified>
</cp:coreProperties>
</file>