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9" r:id="rId2"/>
    <p:sldId id="265" r:id="rId3"/>
    <p:sldId id="260" r:id="rId4"/>
    <p:sldId id="264" r:id="rId5"/>
    <p:sldId id="266" r:id="rId6"/>
    <p:sldId id="268" r:id="rId7"/>
    <p:sldId id="261" r:id="rId8"/>
    <p:sldId id="269" r:id="rId9"/>
    <p:sldId id="272" r:id="rId10"/>
    <p:sldId id="271" r:id="rId11"/>
    <p:sldId id="334" r:id="rId12"/>
    <p:sldId id="276" r:id="rId13"/>
    <p:sldId id="337" r:id="rId14"/>
    <p:sldId id="340" r:id="rId15"/>
    <p:sldId id="336" r:id="rId16"/>
    <p:sldId id="277" r:id="rId17"/>
    <p:sldId id="278" r:id="rId18"/>
    <p:sldId id="279" r:id="rId19"/>
    <p:sldId id="280" r:id="rId20"/>
    <p:sldId id="281" r:id="rId21"/>
    <p:sldId id="282" r:id="rId22"/>
    <p:sldId id="283" r:id="rId23"/>
    <p:sldId id="284" r:id="rId24"/>
    <p:sldId id="285" r:id="rId25"/>
    <p:sldId id="341" r:id="rId26"/>
    <p:sldId id="342" r:id="rId27"/>
    <p:sldId id="257" r:id="rId28"/>
    <p:sldId id="258" r:id="rId29"/>
    <p:sldId id="273" r:id="rId30"/>
    <p:sldId id="274" r:id="rId31"/>
    <p:sldId id="275" r:id="rId32"/>
    <p:sldId id="262" r:id="rId33"/>
    <p:sldId id="286" r:id="rId34"/>
    <p:sldId id="287" r:id="rId35"/>
    <p:sldId id="288" r:id="rId36"/>
    <p:sldId id="289"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295" r:id="rId54"/>
    <p:sldId id="325" r:id="rId55"/>
    <p:sldId id="326" r:id="rId56"/>
    <p:sldId id="327" r:id="rId57"/>
    <p:sldId id="328" r:id="rId58"/>
    <p:sldId id="329" r:id="rId59"/>
    <p:sldId id="330" r:id="rId60"/>
    <p:sldId id="331" r:id="rId61"/>
    <p:sldId id="332" r:id="rId62"/>
    <p:sldId id="333" r:id="rId63"/>
    <p:sldId id="263" r:id="rId6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627c8d33acee8303/Negocios%20nueva%20versi&#243;n%20liger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eja\Downloads\excel%20&#250;til%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eja\Downloads\excel%20&#250;til%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d.docs.live.net/627c8d33acee8303/Negocios%20nueva%20versi&#243;n%20liger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pieChart>
        <c:varyColors val="1"/>
        <c:ser>
          <c:idx val="0"/>
          <c:order val="0"/>
          <c:tx>
            <c:strRef>
              <c:f>Hoja1!$B$1</c:f>
              <c:strCache>
                <c:ptCount val="1"/>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7601-4DC4-8311-34AF9A439680}"/>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7601-4DC4-8311-34AF9A439680}"/>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s-CR"/>
                </a:p>
              </c:txPr>
              <c:dLblPos val="bestFit"/>
              <c:showLegendKey val="0"/>
              <c:showVal val="1"/>
              <c:showCatName val="0"/>
              <c:showSerName val="0"/>
              <c:showPercent val="0"/>
              <c:showBubbleSize val="0"/>
              <c:extLst>
                <c:ext xmlns:c16="http://schemas.microsoft.com/office/drawing/2014/chart" uri="{C3380CC4-5D6E-409C-BE32-E72D297353CC}">
                  <c16:uniqueId val="{00000002-7601-4DC4-8311-34AF9A4396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s-C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0.75609999999999999</c:v>
                </c:pt>
                <c:pt idx="1">
                  <c:v>0.24390000000000001</c:v>
                </c:pt>
              </c:numCache>
            </c:numRef>
          </c:val>
          <c:extLst>
            <c:ext xmlns:c16="http://schemas.microsoft.com/office/drawing/2014/chart" uri="{C3380CC4-5D6E-409C-BE32-E72D297353CC}">
              <c16:uniqueId val="{00000000-7601-4DC4-8311-34AF9A4396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877495888190579"/>
          <c:y val="0.47130888787115033"/>
          <c:w val="7.3857838009539323E-2"/>
          <c:h val="0.149811844704133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Calificación en ITD del sector municipal</a:t>
            </a:r>
            <a:br>
              <a:rPr lang="en-US"/>
            </a:br>
            <a:r>
              <a:rPr lang="en-US"/>
              <a:t>por provincia (en porcentajes)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percentStacked"/>
        <c:varyColors val="0"/>
        <c:ser>
          <c:idx val="0"/>
          <c:order val="0"/>
          <c:tx>
            <c:strRef>
              <c:f>'[Negocios nueva versión ligera.xlsx]graficos ITD'!$D$35</c:f>
              <c:strCache>
                <c:ptCount val="1"/>
                <c:pt idx="0">
                  <c:v>Basico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'[Negocios nueva versión ligera.xlsx]graficos ITD'!$C$36:$C$43</c:f>
              <c:strCache>
                <c:ptCount val="8"/>
                <c:pt idx="0">
                  <c:v>Limón</c:v>
                </c:pt>
                <c:pt idx="1">
                  <c:v>Cartago</c:v>
                </c:pt>
                <c:pt idx="2">
                  <c:v>Heredia</c:v>
                </c:pt>
                <c:pt idx="3">
                  <c:v>Alajuela</c:v>
                </c:pt>
                <c:pt idx="4">
                  <c:v>San José</c:v>
                </c:pt>
                <c:pt idx="5">
                  <c:v>Puntarenas</c:v>
                </c:pt>
                <c:pt idx="6">
                  <c:v>Guanacaste</c:v>
                </c:pt>
                <c:pt idx="7">
                  <c:v>GENERAL</c:v>
                </c:pt>
              </c:strCache>
            </c:strRef>
          </c:cat>
          <c:val>
            <c:numRef>
              <c:f>'[Negocios nueva versión ligera.xlsx]graficos ITD'!$D$36:$D$43</c:f>
              <c:numCache>
                <c:formatCode>0.0</c:formatCode>
                <c:ptCount val="8"/>
                <c:pt idx="0">
                  <c:v>50</c:v>
                </c:pt>
                <c:pt idx="1">
                  <c:v>50</c:v>
                </c:pt>
                <c:pt idx="2">
                  <c:v>50</c:v>
                </c:pt>
                <c:pt idx="3">
                  <c:v>37.5</c:v>
                </c:pt>
                <c:pt idx="4">
                  <c:v>50</c:v>
                </c:pt>
                <c:pt idx="5">
                  <c:v>18.181818181818183</c:v>
                </c:pt>
                <c:pt idx="6">
                  <c:v>54.545454545454547</c:v>
                </c:pt>
                <c:pt idx="7">
                  <c:v>43.373493975903614</c:v>
                </c:pt>
              </c:numCache>
            </c:numRef>
          </c:val>
          <c:extLst>
            <c:ext xmlns:c16="http://schemas.microsoft.com/office/drawing/2014/chart" uri="{C3380CC4-5D6E-409C-BE32-E72D297353CC}">
              <c16:uniqueId val="{00000000-5E13-4C8B-94C3-C45399FDEAFA}"/>
            </c:ext>
          </c:extLst>
        </c:ser>
        <c:ser>
          <c:idx val="1"/>
          <c:order val="1"/>
          <c:tx>
            <c:strRef>
              <c:f>'[Negocios nueva versión ligera.xlsx]graficos ITD'!$E$35</c:f>
              <c:strCache>
                <c:ptCount val="1"/>
                <c:pt idx="0">
                  <c:v>Inicial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'[Negocios nueva versión ligera.xlsx]graficos ITD'!$C$36:$C$43</c:f>
              <c:strCache>
                <c:ptCount val="8"/>
                <c:pt idx="0">
                  <c:v>Limón</c:v>
                </c:pt>
                <c:pt idx="1">
                  <c:v>Cartago</c:v>
                </c:pt>
                <c:pt idx="2">
                  <c:v>Heredia</c:v>
                </c:pt>
                <c:pt idx="3">
                  <c:v>Alajuela</c:v>
                </c:pt>
                <c:pt idx="4">
                  <c:v>San José</c:v>
                </c:pt>
                <c:pt idx="5">
                  <c:v>Puntarenas</c:v>
                </c:pt>
                <c:pt idx="6">
                  <c:v>Guanacaste</c:v>
                </c:pt>
                <c:pt idx="7">
                  <c:v>GENERAL</c:v>
                </c:pt>
              </c:strCache>
            </c:strRef>
          </c:cat>
          <c:val>
            <c:numRef>
              <c:f>'[Negocios nueva versión ligera.xlsx]graficos ITD'!$E$36:$E$43</c:f>
              <c:numCache>
                <c:formatCode>0.0</c:formatCode>
                <c:ptCount val="8"/>
                <c:pt idx="0">
                  <c:v>16.666666666666668</c:v>
                </c:pt>
                <c:pt idx="1">
                  <c:v>25</c:v>
                </c:pt>
                <c:pt idx="2">
                  <c:v>30</c:v>
                </c:pt>
                <c:pt idx="3">
                  <c:v>50</c:v>
                </c:pt>
                <c:pt idx="4">
                  <c:v>40</c:v>
                </c:pt>
                <c:pt idx="5">
                  <c:v>72.727272727272734</c:v>
                </c:pt>
                <c:pt idx="6">
                  <c:v>45.454545454545453</c:v>
                </c:pt>
                <c:pt idx="7">
                  <c:v>43.373493975903614</c:v>
                </c:pt>
              </c:numCache>
            </c:numRef>
          </c:val>
          <c:extLst>
            <c:ext xmlns:c16="http://schemas.microsoft.com/office/drawing/2014/chart" uri="{C3380CC4-5D6E-409C-BE32-E72D297353CC}">
              <c16:uniqueId val="{00000001-5E13-4C8B-94C3-C45399FDEAFA}"/>
            </c:ext>
          </c:extLst>
        </c:ser>
        <c:ser>
          <c:idx val="2"/>
          <c:order val="2"/>
          <c:tx>
            <c:strRef>
              <c:f>'[Negocios nueva versión ligera.xlsx]graficos ITD'!$F$35</c:f>
              <c:strCache>
                <c:ptCount val="1"/>
                <c:pt idx="0">
                  <c:v>Intermedio</c:v>
                </c:pt>
              </c:strCache>
            </c:strRef>
          </c:tx>
          <c:spPr>
            <a:solidFill>
              <a:schemeClr val="accent3"/>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2-5E13-4C8B-94C3-C45399FDEAF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'[Negocios nueva versión ligera.xlsx]graficos ITD'!$C$36:$C$43</c:f>
              <c:strCache>
                <c:ptCount val="8"/>
                <c:pt idx="0">
                  <c:v>Limón</c:v>
                </c:pt>
                <c:pt idx="1">
                  <c:v>Cartago</c:v>
                </c:pt>
                <c:pt idx="2">
                  <c:v>Heredia</c:v>
                </c:pt>
                <c:pt idx="3">
                  <c:v>Alajuela</c:v>
                </c:pt>
                <c:pt idx="4">
                  <c:v>San José</c:v>
                </c:pt>
                <c:pt idx="5">
                  <c:v>Puntarenas</c:v>
                </c:pt>
                <c:pt idx="6">
                  <c:v>Guanacaste</c:v>
                </c:pt>
                <c:pt idx="7">
                  <c:v>GENERAL</c:v>
                </c:pt>
              </c:strCache>
            </c:strRef>
          </c:cat>
          <c:val>
            <c:numRef>
              <c:f>'[Negocios nueva versión ligera.xlsx]graficos ITD'!$F$36:$F$43</c:f>
              <c:numCache>
                <c:formatCode>0.0</c:formatCode>
                <c:ptCount val="8"/>
                <c:pt idx="0">
                  <c:v>33.333333333333336</c:v>
                </c:pt>
                <c:pt idx="1">
                  <c:v>25</c:v>
                </c:pt>
                <c:pt idx="2">
                  <c:v>20</c:v>
                </c:pt>
                <c:pt idx="3">
                  <c:v>12.5</c:v>
                </c:pt>
                <c:pt idx="4">
                  <c:v>10</c:v>
                </c:pt>
                <c:pt idx="5">
                  <c:v>9.0909090909090917</c:v>
                </c:pt>
                <c:pt idx="6">
                  <c:v>0</c:v>
                </c:pt>
                <c:pt idx="7">
                  <c:v>13.253012048192771</c:v>
                </c:pt>
              </c:numCache>
            </c:numRef>
          </c:val>
          <c:extLst>
            <c:ext xmlns:c16="http://schemas.microsoft.com/office/drawing/2014/chart" uri="{C3380CC4-5D6E-409C-BE32-E72D297353CC}">
              <c16:uniqueId val="{00000003-5E13-4C8B-94C3-C45399FDEAFA}"/>
            </c:ext>
          </c:extLst>
        </c:ser>
        <c:dLbls>
          <c:dLblPos val="ctr"/>
          <c:showLegendKey val="0"/>
          <c:showVal val="1"/>
          <c:showCatName val="0"/>
          <c:showSerName val="0"/>
          <c:showPercent val="0"/>
          <c:showBubbleSize val="0"/>
        </c:dLbls>
        <c:gapWidth val="150"/>
        <c:overlap val="100"/>
        <c:axId val="390320512"/>
        <c:axId val="390316352"/>
      </c:barChart>
      <c:catAx>
        <c:axId val="3903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crossAx val="390316352"/>
        <c:crosses val="autoZero"/>
        <c:auto val="1"/>
        <c:lblAlgn val="ctr"/>
        <c:lblOffset val="100"/>
        <c:noMultiLvlLbl val="0"/>
      </c:catAx>
      <c:valAx>
        <c:axId val="390316352"/>
        <c:scaling>
          <c:orientation val="minMax"/>
        </c:scaling>
        <c:delete val="1"/>
        <c:axPos val="l"/>
        <c:numFmt formatCode="0%" sourceLinked="1"/>
        <c:majorTickMark val="none"/>
        <c:minorTickMark val="none"/>
        <c:tickLblPos val="nextTo"/>
        <c:crossAx val="3903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pieChart>
        <c:varyColors val="1"/>
        <c:ser>
          <c:idx val="0"/>
          <c:order val="0"/>
          <c:tx>
            <c:strRef>
              <c:f>Hoja1!$B$1</c:f>
              <c:strCache>
                <c:ptCount val="1"/>
              </c:strCache>
            </c:strRef>
          </c:tx>
          <c:spPr>
            <a:solidFill>
              <a:schemeClr val="accent1">
                <a:lumMod val="50000"/>
              </a:schemeClr>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C2A5-4F3E-BA53-DC9D56DE447D}"/>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2A5-4F3E-BA53-DC9D56DE447D}"/>
              </c:ext>
            </c:extLst>
          </c:dPt>
          <c:dLbls>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s-CR"/>
                </a:p>
              </c:txPr>
              <c:dLblPos val="bestFit"/>
              <c:showLegendKey val="0"/>
              <c:showVal val="1"/>
              <c:showCatName val="0"/>
              <c:showSerName val="0"/>
              <c:showPercent val="0"/>
              <c:showBubbleSize val="0"/>
              <c:extLst>
                <c:ext xmlns:c16="http://schemas.microsoft.com/office/drawing/2014/chart" uri="{C3380CC4-5D6E-409C-BE32-E72D297353CC}">
                  <c16:uniqueId val="{00000003-C2A5-4F3E-BA53-DC9D56DE447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s-C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0.96</c:v>
                </c:pt>
                <c:pt idx="1">
                  <c:v>0.04</c:v>
                </c:pt>
              </c:numCache>
            </c:numRef>
          </c:val>
          <c:extLst>
            <c:ext xmlns:c16="http://schemas.microsoft.com/office/drawing/2014/chart" uri="{C3380CC4-5D6E-409C-BE32-E72D297353CC}">
              <c16:uniqueId val="{00000004-C2A5-4F3E-BA53-DC9D56DE447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877495888190579"/>
          <c:y val="0.47130888787115033"/>
          <c:w val="7.3857838009539323E-2"/>
          <c:h val="0.149811844704133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s-CR" dirty="0"/>
              <a:t>Primaria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s-CR"/>
        </a:p>
      </c:txPr>
    </c:title>
    <c:autoTitleDeleted val="0"/>
    <c:plotArea>
      <c:layout/>
      <c:lineChart>
        <c:grouping val="stacked"/>
        <c:varyColors val="0"/>
        <c:ser>
          <c:idx val="0"/>
          <c:order val="0"/>
          <c:tx>
            <c:strRef>
              <c:f>Hoja1!$B$1</c:f>
              <c:strCache>
                <c:ptCount val="1"/>
                <c:pt idx="0">
                  <c:v>Sí</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0.68899999999999995</c:v>
                </c:pt>
                <c:pt idx="1">
                  <c:v>0.71499999999999997</c:v>
                </c:pt>
                <c:pt idx="2">
                  <c:v>0.75600000000000001</c:v>
                </c:pt>
                <c:pt idx="3">
                  <c:v>0.82099999999999995</c:v>
                </c:pt>
                <c:pt idx="4">
                  <c:v>0.84799999999999998</c:v>
                </c:pt>
                <c:pt idx="5">
                  <c:v>0.83</c:v>
                </c:pt>
              </c:numCache>
            </c:numRef>
          </c:val>
          <c:smooth val="0"/>
          <c:extLst>
            <c:ext xmlns:c16="http://schemas.microsoft.com/office/drawing/2014/chart" uri="{C3380CC4-5D6E-409C-BE32-E72D297353CC}">
              <c16:uniqueId val="{00000000-4406-4C61-85F6-3E69B6A7635C}"/>
            </c:ext>
          </c:extLst>
        </c:ser>
        <c:dLbls>
          <c:dLblPos val="ctr"/>
          <c:showLegendKey val="0"/>
          <c:showVal val="1"/>
          <c:showCatName val="0"/>
          <c:showSerName val="0"/>
          <c:showPercent val="0"/>
          <c:showBubbleSize val="0"/>
        </c:dLbls>
        <c:marker val="1"/>
        <c:smooth val="0"/>
        <c:axId val="603582303"/>
        <c:axId val="603582719"/>
      </c:lineChart>
      <c:catAx>
        <c:axId val="60358230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R" dirty="0"/>
                  <a:t>Año</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719"/>
        <c:crosses val="autoZero"/>
        <c:auto val="1"/>
        <c:lblAlgn val="ctr"/>
        <c:lblOffset val="100"/>
        <c:noMultiLvlLbl val="0"/>
      </c:catAx>
      <c:valAx>
        <c:axId val="603582719"/>
        <c:scaling>
          <c:orientation val="minMax"/>
          <c:max val="0.87000000000000011"/>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R" sz="1600" b="0" i="0" baseline="0" dirty="0">
                    <a:effectLst/>
                  </a:rPr>
                  <a:t>Porcentaje de centros</a:t>
                </a:r>
                <a:endParaRPr lang="es-CR" sz="1600" dirty="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303"/>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C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s-CR" dirty="0"/>
              <a:t>Secundaria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s-CR"/>
        </a:p>
      </c:txPr>
    </c:title>
    <c:autoTitleDeleted val="0"/>
    <c:plotArea>
      <c:layout/>
      <c:lineChart>
        <c:grouping val="stacked"/>
        <c:varyColors val="0"/>
        <c:ser>
          <c:idx val="0"/>
          <c:order val="0"/>
          <c:tx>
            <c:strRef>
              <c:f>Hoja1!$B$1</c:f>
              <c:strCache>
                <c:ptCount val="1"/>
                <c:pt idx="0">
                  <c:v>Sí</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0.76400000000000001</c:v>
                </c:pt>
                <c:pt idx="1">
                  <c:v>0.75900000000000001</c:v>
                </c:pt>
                <c:pt idx="2">
                  <c:v>0.80700000000000005</c:v>
                </c:pt>
                <c:pt idx="3">
                  <c:v>0.85499999999999998</c:v>
                </c:pt>
                <c:pt idx="4">
                  <c:v>0.91900000000000004</c:v>
                </c:pt>
                <c:pt idx="5">
                  <c:v>0.89</c:v>
                </c:pt>
              </c:numCache>
            </c:numRef>
          </c:val>
          <c:smooth val="0"/>
          <c:extLst>
            <c:ext xmlns:c16="http://schemas.microsoft.com/office/drawing/2014/chart" uri="{C3380CC4-5D6E-409C-BE32-E72D297353CC}">
              <c16:uniqueId val="{00000000-6E24-4BEE-94BE-67690F29AC3C}"/>
            </c:ext>
          </c:extLst>
        </c:ser>
        <c:dLbls>
          <c:dLblPos val="ctr"/>
          <c:showLegendKey val="0"/>
          <c:showVal val="1"/>
          <c:showCatName val="0"/>
          <c:showSerName val="0"/>
          <c:showPercent val="0"/>
          <c:showBubbleSize val="0"/>
        </c:dLbls>
        <c:marker val="1"/>
        <c:smooth val="0"/>
        <c:axId val="603582303"/>
        <c:axId val="603582719"/>
      </c:lineChart>
      <c:catAx>
        <c:axId val="60358230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R" dirty="0"/>
                  <a:t>Año</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719"/>
        <c:crosses val="autoZero"/>
        <c:auto val="1"/>
        <c:lblAlgn val="ctr"/>
        <c:lblOffset val="100"/>
        <c:noMultiLvlLbl val="0"/>
      </c:catAx>
      <c:valAx>
        <c:axId val="603582719"/>
        <c:scaling>
          <c:orientation val="minMax"/>
          <c:max val="0.93"/>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R" sz="1600" b="0" i="0" baseline="0" dirty="0">
                    <a:solidFill>
                      <a:schemeClr val="tx1"/>
                    </a:solidFill>
                    <a:effectLst/>
                  </a:rPr>
                  <a:t>Porcentaje de centros</a:t>
                </a:r>
                <a:endParaRPr lang="es-CR" sz="160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303"/>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C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I y II ciclo</c:v>
                </c:pt>
              </c:strCache>
            </c:strRef>
          </c:tx>
          <c:spPr>
            <a:solidFill>
              <a:schemeClr val="accent1">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Hoja1!$B$2:$B$7</c:f>
              <c:numCache>
                <c:formatCode>General</c:formatCode>
                <c:ptCount val="6"/>
                <c:pt idx="0">
                  <c:v>10</c:v>
                </c:pt>
                <c:pt idx="1">
                  <c:v>9</c:v>
                </c:pt>
                <c:pt idx="2">
                  <c:v>8</c:v>
                </c:pt>
                <c:pt idx="3">
                  <c:v>8</c:v>
                </c:pt>
                <c:pt idx="4">
                  <c:v>8</c:v>
                </c:pt>
                <c:pt idx="5">
                  <c:v>9</c:v>
                </c:pt>
              </c:numCache>
            </c:numRef>
          </c:val>
          <c:extLst>
            <c:ext xmlns:c16="http://schemas.microsoft.com/office/drawing/2014/chart" uri="{C3380CC4-5D6E-409C-BE32-E72D297353CC}">
              <c16:uniqueId val="{00000000-75CF-4CAE-A582-219BBB6F61EF}"/>
            </c:ext>
          </c:extLst>
        </c:ser>
        <c:ser>
          <c:idx val="1"/>
          <c:order val="1"/>
          <c:tx>
            <c:strRef>
              <c:f>Hoja1!$C$1</c:f>
              <c:strCache>
                <c:ptCount val="1"/>
                <c:pt idx="0">
                  <c:v>III Ciclo y diversificada</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2016</c:v>
                </c:pt>
                <c:pt idx="1">
                  <c:v>2017</c:v>
                </c:pt>
                <c:pt idx="2">
                  <c:v>2018</c:v>
                </c:pt>
                <c:pt idx="3">
                  <c:v>2019</c:v>
                </c:pt>
                <c:pt idx="4">
                  <c:v>2020</c:v>
                </c:pt>
                <c:pt idx="5">
                  <c:v>2021</c:v>
                </c:pt>
              </c:numCache>
            </c:numRef>
          </c:cat>
          <c:val>
            <c:numRef>
              <c:f>Hoja1!$C$2:$C$7</c:f>
              <c:numCache>
                <c:formatCode>General</c:formatCode>
                <c:ptCount val="6"/>
                <c:pt idx="0">
                  <c:v>9</c:v>
                </c:pt>
                <c:pt idx="1">
                  <c:v>9</c:v>
                </c:pt>
                <c:pt idx="2">
                  <c:v>8</c:v>
                </c:pt>
                <c:pt idx="3">
                  <c:v>8</c:v>
                </c:pt>
                <c:pt idx="4">
                  <c:v>10</c:v>
                </c:pt>
                <c:pt idx="5">
                  <c:v>8</c:v>
                </c:pt>
              </c:numCache>
            </c:numRef>
          </c:val>
          <c:extLst>
            <c:ext xmlns:c16="http://schemas.microsoft.com/office/drawing/2014/chart" uri="{C3380CC4-5D6E-409C-BE32-E72D297353CC}">
              <c16:uniqueId val="{00000001-75CF-4CAE-A582-219BBB6F61EF}"/>
            </c:ext>
          </c:extLst>
        </c:ser>
        <c:dLbls>
          <c:dLblPos val="ctr"/>
          <c:showLegendKey val="0"/>
          <c:showVal val="1"/>
          <c:showCatName val="0"/>
          <c:showSerName val="0"/>
          <c:showPercent val="0"/>
          <c:showBubbleSize val="0"/>
        </c:dLbls>
        <c:gapWidth val="50"/>
        <c:axId val="603582303"/>
        <c:axId val="603582719"/>
      </c:barChart>
      <c:catAx>
        <c:axId val="60358230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R" dirty="0"/>
                  <a:t>Año</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719"/>
        <c:crosses val="autoZero"/>
        <c:auto val="1"/>
        <c:lblAlgn val="ctr"/>
        <c:lblOffset val="100"/>
        <c:noMultiLvlLbl val="0"/>
      </c:catAx>
      <c:valAx>
        <c:axId val="603582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s-CR" dirty="0"/>
                  <a:t>Total</a:t>
                </a:r>
                <a:r>
                  <a:rPr lang="es-CR" baseline="0" dirty="0"/>
                  <a:t> de estudiantes</a:t>
                </a:r>
                <a:endParaRPr lang="es-CR"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crossAx val="603582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s-C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Preescolar</c:v>
                </c:pt>
              </c:strCache>
            </c:strRef>
          </c:tx>
          <c:spPr>
            <a:solidFill>
              <a:schemeClr val="accent1">
                <a:lumMod val="5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Hoja1!$B$2:$B$4</c:f>
              <c:numCache>
                <c:formatCode>General</c:formatCode>
                <c:ptCount val="3"/>
                <c:pt idx="1">
                  <c:v>0.03</c:v>
                </c:pt>
                <c:pt idx="2">
                  <c:v>7.0000000000000007E-2</c:v>
                </c:pt>
              </c:numCache>
            </c:numRef>
          </c:val>
          <c:extLst>
            <c:ext xmlns:c16="http://schemas.microsoft.com/office/drawing/2014/chart" uri="{C3380CC4-5D6E-409C-BE32-E72D297353CC}">
              <c16:uniqueId val="{00000000-2346-4BFB-9F61-4FDBFB788BF3}"/>
            </c:ext>
          </c:extLst>
        </c:ser>
        <c:ser>
          <c:idx val="1"/>
          <c:order val="1"/>
          <c:tx>
            <c:strRef>
              <c:f>Hoja1!$C$1</c:f>
              <c:strCache>
                <c:ptCount val="1"/>
                <c:pt idx="0">
                  <c:v>Primaria</c:v>
                </c:pt>
              </c:strCache>
            </c:strRef>
          </c:tx>
          <c:spPr>
            <a:solidFill>
              <a:schemeClr val="accent1">
                <a:lumMod val="75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Hoja1!$C$2:$C$4</c:f>
              <c:numCache>
                <c:formatCode>General</c:formatCode>
                <c:ptCount val="3"/>
                <c:pt idx="0">
                  <c:v>0.88</c:v>
                </c:pt>
                <c:pt idx="1">
                  <c:v>0.83</c:v>
                </c:pt>
                <c:pt idx="2">
                  <c:v>0.59</c:v>
                </c:pt>
              </c:numCache>
            </c:numRef>
          </c:val>
          <c:extLst>
            <c:ext xmlns:c16="http://schemas.microsoft.com/office/drawing/2014/chart" uri="{C3380CC4-5D6E-409C-BE32-E72D297353CC}">
              <c16:uniqueId val="{00000001-2346-4BFB-9F61-4FDBFB788BF3}"/>
            </c:ext>
          </c:extLst>
        </c:ser>
        <c:ser>
          <c:idx val="2"/>
          <c:order val="2"/>
          <c:tx>
            <c:strRef>
              <c:f>Hoja1!$D$1</c:f>
              <c:strCache>
                <c:ptCount val="1"/>
                <c:pt idx="0">
                  <c:v>Secundaria</c:v>
                </c:pt>
              </c:strCache>
            </c:strRef>
          </c:tx>
          <c:spPr>
            <a:solidFill>
              <a:schemeClr val="accent1">
                <a:lumMod val="60000"/>
                <a:lumOff val="4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Hoja1!$D$2:$D$4</c:f>
              <c:numCache>
                <c:formatCode>General</c:formatCode>
                <c:ptCount val="3"/>
                <c:pt idx="0">
                  <c:v>0.04</c:v>
                </c:pt>
                <c:pt idx="1">
                  <c:v>0.01</c:v>
                </c:pt>
              </c:numCache>
            </c:numRef>
          </c:val>
          <c:extLst>
            <c:ext xmlns:c16="http://schemas.microsoft.com/office/drawing/2014/chart" uri="{C3380CC4-5D6E-409C-BE32-E72D297353CC}">
              <c16:uniqueId val="{00000002-2346-4BFB-9F61-4FDBFB788BF3}"/>
            </c:ext>
          </c:extLst>
        </c:ser>
        <c:ser>
          <c:idx val="3"/>
          <c:order val="3"/>
          <c:tx>
            <c:strRef>
              <c:f>Hoja1!$E$1</c:f>
              <c:strCache>
                <c:ptCount val="1"/>
                <c:pt idx="0">
                  <c:v>Nocturno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Hoja1!$E$2:$E$4</c:f>
              <c:numCache>
                <c:formatCode>General</c:formatCode>
                <c:ptCount val="3"/>
              </c:numCache>
            </c:numRef>
          </c:val>
          <c:extLst>
            <c:ext xmlns:c16="http://schemas.microsoft.com/office/drawing/2014/chart" uri="{C3380CC4-5D6E-409C-BE32-E72D297353CC}">
              <c16:uniqueId val="{00000003-2346-4BFB-9F61-4FDBFB788BF3}"/>
            </c:ext>
          </c:extLst>
        </c:ser>
        <c:ser>
          <c:idx val="4"/>
          <c:order val="4"/>
          <c:tx>
            <c:strRef>
              <c:f>Hoja1!$F$1</c:f>
              <c:strCache>
                <c:ptCount val="1"/>
                <c:pt idx="0">
                  <c:v>CINDEA</c:v>
                </c:pt>
              </c:strCache>
            </c:strRef>
          </c:tx>
          <c:spPr>
            <a:solidFill>
              <a:schemeClr val="accent1">
                <a:lumMod val="20000"/>
                <a:lumOff val="80000"/>
              </a:schemeClr>
            </a:solidFill>
            <a:ln>
              <a:noFill/>
            </a:ln>
            <a:effectLst>
              <a:outerShdw blurRad="50800" dist="50800" dir="5400000" algn="ctr" rotWithShape="0">
                <a:schemeClr val="accent3">
                  <a:lumMod val="20000"/>
                  <a:lumOff val="80000"/>
                </a:schemeClr>
              </a:outerShdw>
            </a:effectLst>
          </c:spPr>
          <c:invertIfNegative val="0"/>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Hoja1!$F$2:$F$4</c:f>
              <c:numCache>
                <c:formatCode>General</c:formatCode>
                <c:ptCount val="3"/>
                <c:pt idx="0">
                  <c:v>0.08</c:v>
                </c:pt>
                <c:pt idx="1">
                  <c:v>0.13</c:v>
                </c:pt>
                <c:pt idx="2">
                  <c:v>0.33</c:v>
                </c:pt>
              </c:numCache>
            </c:numRef>
          </c:val>
          <c:extLst>
            <c:ext xmlns:c16="http://schemas.microsoft.com/office/drawing/2014/chart" uri="{C3380CC4-5D6E-409C-BE32-E72D297353CC}">
              <c16:uniqueId val="{00000004-2346-4BFB-9F61-4FDBFB788BF3}"/>
            </c:ext>
          </c:extLst>
        </c:ser>
        <c:dLbls>
          <c:dLblPos val="ctr"/>
          <c:showLegendKey val="0"/>
          <c:showVal val="1"/>
          <c:showCatName val="0"/>
          <c:showSerName val="0"/>
          <c:showPercent val="0"/>
          <c:showBubbleSize val="0"/>
        </c:dLbls>
        <c:gapWidth val="50"/>
        <c:overlap val="100"/>
        <c:axId val="603582303"/>
        <c:axId val="603582719"/>
      </c:barChart>
      <c:catAx>
        <c:axId val="603582303"/>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R"/>
                  <a:t>Año</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crossAx val="603582719"/>
        <c:crosses val="autoZero"/>
        <c:auto val="1"/>
        <c:lblAlgn val="ctr"/>
        <c:lblOffset val="100"/>
        <c:noMultiLvlLbl val="0"/>
      </c:catAx>
      <c:valAx>
        <c:axId val="6035827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s-CR"/>
                  <a:t>Porcentaje de centros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crossAx val="603582303"/>
        <c:crosses val="autoZero"/>
        <c:crossBetween val="between"/>
      </c:valAx>
      <c:spPr>
        <a:noFill/>
        <a:ln>
          <a:noFill/>
        </a:ln>
        <a:effectLst/>
      </c:spPr>
    </c:plotArea>
    <c:legend>
      <c:legendPos val="b"/>
      <c:layout>
        <c:manualLayout>
          <c:xMode val="edge"/>
          <c:yMode val="edge"/>
          <c:x val="0.11904170404379855"/>
          <c:y val="0.89263338153459604"/>
          <c:w val="0.7807753070221094"/>
          <c:h val="6.16431886702466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s-C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'IC y equipo'!$E$2</c:f>
              <c:strCache>
                <c:ptCount val="1"/>
                <c:pt idx="0">
                  <c:v>Índice General</c:v>
                </c:pt>
              </c:strCache>
            </c:strRef>
          </c:tx>
          <c:spPr>
            <a:ln w="28575" cap="rnd">
              <a:solidFill>
                <a:schemeClr val="accent1"/>
              </a:solidFill>
              <a:round/>
            </a:ln>
            <a:effectLst/>
          </c:spPr>
          <c:marker>
            <c:symbol val="none"/>
          </c:marker>
          <c:cat>
            <c:numRef>
              <c:f>'IC y equipo'!$F$1:$O$1</c:f>
              <c:numCache>
                <c:formatCode>mmm\-yy</c:formatCode>
                <c:ptCount val="10"/>
                <c:pt idx="0">
                  <c:v>44531</c:v>
                </c:pt>
                <c:pt idx="1">
                  <c:v>44562</c:v>
                </c:pt>
                <c:pt idx="2">
                  <c:v>44593</c:v>
                </c:pt>
                <c:pt idx="3">
                  <c:v>44621</c:v>
                </c:pt>
                <c:pt idx="4">
                  <c:v>44652</c:v>
                </c:pt>
                <c:pt idx="5">
                  <c:v>44682</c:v>
                </c:pt>
                <c:pt idx="6">
                  <c:v>44713</c:v>
                </c:pt>
                <c:pt idx="7">
                  <c:v>44743</c:v>
                </c:pt>
                <c:pt idx="8">
                  <c:v>44774</c:v>
                </c:pt>
                <c:pt idx="9">
                  <c:v>44805</c:v>
                </c:pt>
              </c:numCache>
            </c:numRef>
          </c:cat>
          <c:val>
            <c:numRef>
              <c:f>'IC y equipo'!$F$2:$O$2</c:f>
              <c:numCache>
                <c:formatCode>#,##0.00</c:formatCode>
                <c:ptCount val="10"/>
                <c:pt idx="0">
                  <c:v>3.2989079115378002</c:v>
                </c:pt>
                <c:pt idx="1">
                  <c:v>3.4980842512721</c:v>
                </c:pt>
                <c:pt idx="2">
                  <c:v>4.8973145631725998</c:v>
                </c:pt>
                <c:pt idx="3">
                  <c:v>5.7931750640070998</c:v>
                </c:pt>
                <c:pt idx="4">
                  <c:v>7.1515617441610004</c:v>
                </c:pt>
                <c:pt idx="5">
                  <c:v>8.7141472948673009</c:v>
                </c:pt>
                <c:pt idx="6">
                  <c:v>10.055605676831499</c:v>
                </c:pt>
                <c:pt idx="7">
                  <c:v>11.480082810772499</c:v>
                </c:pt>
                <c:pt idx="8">
                  <c:v>12.128481538768501</c:v>
                </c:pt>
                <c:pt idx="9">
                  <c:v>10.365152517128699</c:v>
                </c:pt>
              </c:numCache>
            </c:numRef>
          </c:val>
          <c:smooth val="0"/>
          <c:extLst>
            <c:ext xmlns:c16="http://schemas.microsoft.com/office/drawing/2014/chart" uri="{C3380CC4-5D6E-409C-BE32-E72D297353CC}">
              <c16:uniqueId val="{00000000-4792-413A-B176-137EC0C9CF33}"/>
            </c:ext>
          </c:extLst>
        </c:ser>
        <c:ser>
          <c:idx val="1"/>
          <c:order val="1"/>
          <c:tx>
            <c:strRef>
              <c:f>'IC y equipo'!$E$3</c:f>
              <c:strCache>
                <c:ptCount val="1"/>
                <c:pt idx="0">
                  <c:v>Información y comunicación</c:v>
                </c:pt>
              </c:strCache>
            </c:strRef>
          </c:tx>
          <c:spPr>
            <a:ln w="28575" cap="rnd">
              <a:solidFill>
                <a:schemeClr val="accent2"/>
              </a:solidFill>
              <a:round/>
            </a:ln>
            <a:effectLst/>
          </c:spPr>
          <c:marker>
            <c:symbol val="none"/>
          </c:marker>
          <c:cat>
            <c:numRef>
              <c:f>'IC y equipo'!$F$1:$O$1</c:f>
              <c:numCache>
                <c:formatCode>mmm\-yy</c:formatCode>
                <c:ptCount val="10"/>
                <c:pt idx="0">
                  <c:v>44531</c:v>
                </c:pt>
                <c:pt idx="1">
                  <c:v>44562</c:v>
                </c:pt>
                <c:pt idx="2">
                  <c:v>44593</c:v>
                </c:pt>
                <c:pt idx="3">
                  <c:v>44621</c:v>
                </c:pt>
                <c:pt idx="4">
                  <c:v>44652</c:v>
                </c:pt>
                <c:pt idx="5">
                  <c:v>44682</c:v>
                </c:pt>
                <c:pt idx="6">
                  <c:v>44713</c:v>
                </c:pt>
                <c:pt idx="7">
                  <c:v>44743</c:v>
                </c:pt>
                <c:pt idx="8">
                  <c:v>44774</c:v>
                </c:pt>
                <c:pt idx="9">
                  <c:v>44805</c:v>
                </c:pt>
              </c:numCache>
            </c:numRef>
          </c:cat>
          <c:val>
            <c:numRef>
              <c:f>'IC y equipo'!$F$3:$O$3</c:f>
              <c:numCache>
                <c:formatCode>#,##0.00</c:formatCode>
                <c:ptCount val="10"/>
                <c:pt idx="0">
                  <c:v>-2.9502483731633</c:v>
                </c:pt>
                <c:pt idx="1">
                  <c:v>-3.003897603964</c:v>
                </c:pt>
                <c:pt idx="2">
                  <c:v>-3.8401339179312002</c:v>
                </c:pt>
                <c:pt idx="3">
                  <c:v>-5.0357075108734</c:v>
                </c:pt>
                <c:pt idx="4">
                  <c:v>-5.1599279134531004</c:v>
                </c:pt>
                <c:pt idx="5">
                  <c:v>0.2272707354472</c:v>
                </c:pt>
                <c:pt idx="6">
                  <c:v>-0.42087025123920002</c:v>
                </c:pt>
                <c:pt idx="7">
                  <c:v>-0.1529857307686</c:v>
                </c:pt>
                <c:pt idx="8">
                  <c:v>-0.17763357530410001</c:v>
                </c:pt>
                <c:pt idx="9">
                  <c:v>-2.9974553631405998</c:v>
                </c:pt>
              </c:numCache>
            </c:numRef>
          </c:val>
          <c:smooth val="0"/>
          <c:extLst>
            <c:ext xmlns:c16="http://schemas.microsoft.com/office/drawing/2014/chart" uri="{C3380CC4-5D6E-409C-BE32-E72D297353CC}">
              <c16:uniqueId val="{00000001-4792-413A-B176-137EC0C9CF33}"/>
            </c:ext>
          </c:extLst>
        </c:ser>
        <c:dLbls>
          <c:showLegendKey val="0"/>
          <c:showVal val="0"/>
          <c:showCatName val="0"/>
          <c:showSerName val="0"/>
          <c:showPercent val="0"/>
          <c:showBubbleSize val="0"/>
        </c:dLbls>
        <c:smooth val="0"/>
        <c:axId val="568241880"/>
        <c:axId val="568238600"/>
      </c:lineChart>
      <c:dateAx>
        <c:axId val="568241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crossAx val="568238600"/>
        <c:crosses val="autoZero"/>
        <c:auto val="1"/>
        <c:lblOffset val="100"/>
        <c:baseTimeUnit val="months"/>
      </c:dateAx>
      <c:valAx>
        <c:axId val="568238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crossAx val="56824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sz="1600"/>
      </a:pPr>
      <a:endParaRPr lang="es-C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'IC y equipo'!$E$3</c:f>
              <c:strCache>
                <c:ptCount val="1"/>
                <c:pt idx="0">
                  <c:v>Información y comunicación</c:v>
                </c:pt>
              </c:strCache>
            </c:strRef>
          </c:tx>
          <c:spPr>
            <a:ln w="28575" cap="rnd">
              <a:solidFill>
                <a:schemeClr val="accent2"/>
              </a:solidFill>
              <a:round/>
            </a:ln>
            <a:effectLst/>
          </c:spPr>
          <c:marker>
            <c:symbol val="none"/>
          </c:marker>
          <c:cat>
            <c:numRef>
              <c:f>'IC y equipo'!$F$1:$O$1</c:f>
              <c:numCache>
                <c:formatCode>mmm\-yy</c:formatCode>
                <c:ptCount val="10"/>
                <c:pt idx="0">
                  <c:v>44531</c:v>
                </c:pt>
                <c:pt idx="1">
                  <c:v>44562</c:v>
                </c:pt>
                <c:pt idx="2">
                  <c:v>44593</c:v>
                </c:pt>
                <c:pt idx="3">
                  <c:v>44621</c:v>
                </c:pt>
                <c:pt idx="4">
                  <c:v>44652</c:v>
                </c:pt>
                <c:pt idx="5">
                  <c:v>44682</c:v>
                </c:pt>
                <c:pt idx="6">
                  <c:v>44713</c:v>
                </c:pt>
                <c:pt idx="7">
                  <c:v>44743</c:v>
                </c:pt>
                <c:pt idx="8">
                  <c:v>44774</c:v>
                </c:pt>
                <c:pt idx="9">
                  <c:v>44805</c:v>
                </c:pt>
              </c:numCache>
            </c:numRef>
          </c:cat>
          <c:val>
            <c:numRef>
              <c:f>'IC y equipo'!$F$3:$O$3</c:f>
              <c:numCache>
                <c:formatCode>#,##0.00</c:formatCode>
                <c:ptCount val="10"/>
                <c:pt idx="0">
                  <c:v>-2.9502483731633</c:v>
                </c:pt>
                <c:pt idx="1">
                  <c:v>-3.003897603964</c:v>
                </c:pt>
                <c:pt idx="2">
                  <c:v>-3.8401339179312002</c:v>
                </c:pt>
                <c:pt idx="3">
                  <c:v>-5.0357075108734</c:v>
                </c:pt>
                <c:pt idx="4">
                  <c:v>-5.1599279134531004</c:v>
                </c:pt>
                <c:pt idx="5">
                  <c:v>0.2272707354472</c:v>
                </c:pt>
                <c:pt idx="6">
                  <c:v>-0.42087025123920002</c:v>
                </c:pt>
                <c:pt idx="7">
                  <c:v>-0.1529857307686</c:v>
                </c:pt>
                <c:pt idx="8">
                  <c:v>-0.17763357530410001</c:v>
                </c:pt>
                <c:pt idx="9">
                  <c:v>-2.9974553631405998</c:v>
                </c:pt>
              </c:numCache>
            </c:numRef>
          </c:val>
          <c:smooth val="0"/>
          <c:extLst>
            <c:ext xmlns:c16="http://schemas.microsoft.com/office/drawing/2014/chart" uri="{C3380CC4-5D6E-409C-BE32-E72D297353CC}">
              <c16:uniqueId val="{00000000-B873-456D-AB8C-CAC8E706B6D8}"/>
            </c:ext>
          </c:extLst>
        </c:ser>
        <c:ser>
          <c:idx val="2"/>
          <c:order val="1"/>
          <c:tx>
            <c:strRef>
              <c:f>'IC y equipo'!$E$4</c:f>
              <c:strCache>
                <c:ptCount val="1"/>
                <c:pt idx="0">
                  <c:v>Equipo de información y comunicación</c:v>
                </c:pt>
              </c:strCache>
            </c:strRef>
          </c:tx>
          <c:spPr>
            <a:ln w="28575" cap="rnd">
              <a:solidFill>
                <a:schemeClr val="accent3"/>
              </a:solidFill>
              <a:round/>
            </a:ln>
            <a:effectLst/>
          </c:spPr>
          <c:marker>
            <c:symbol val="none"/>
          </c:marker>
          <c:cat>
            <c:numRef>
              <c:f>'IC y equipo'!$F$1:$O$1</c:f>
              <c:numCache>
                <c:formatCode>mmm\-yy</c:formatCode>
                <c:ptCount val="10"/>
                <c:pt idx="0">
                  <c:v>44531</c:v>
                </c:pt>
                <c:pt idx="1">
                  <c:v>44562</c:v>
                </c:pt>
                <c:pt idx="2">
                  <c:v>44593</c:v>
                </c:pt>
                <c:pt idx="3">
                  <c:v>44621</c:v>
                </c:pt>
                <c:pt idx="4">
                  <c:v>44652</c:v>
                </c:pt>
                <c:pt idx="5">
                  <c:v>44682</c:v>
                </c:pt>
                <c:pt idx="6">
                  <c:v>44713</c:v>
                </c:pt>
                <c:pt idx="7">
                  <c:v>44743</c:v>
                </c:pt>
                <c:pt idx="8">
                  <c:v>44774</c:v>
                </c:pt>
                <c:pt idx="9">
                  <c:v>44805</c:v>
                </c:pt>
              </c:numCache>
            </c:numRef>
          </c:cat>
          <c:val>
            <c:numRef>
              <c:f>'IC y equipo'!$F$4:$O$4</c:f>
              <c:numCache>
                <c:formatCode>#,##0.00</c:formatCode>
                <c:ptCount val="10"/>
                <c:pt idx="0">
                  <c:v>3.7964643121855</c:v>
                </c:pt>
                <c:pt idx="1">
                  <c:v>3.8862651410323998</c:v>
                </c:pt>
                <c:pt idx="2">
                  <c:v>2.9853148654074002</c:v>
                </c:pt>
                <c:pt idx="3">
                  <c:v>2.3035462002660001</c:v>
                </c:pt>
                <c:pt idx="4">
                  <c:v>3.1948605728939001</c:v>
                </c:pt>
                <c:pt idx="5">
                  <c:v>5.8047488268101999</c:v>
                </c:pt>
                <c:pt idx="6">
                  <c:v>3.9346554023039002</c:v>
                </c:pt>
                <c:pt idx="7">
                  <c:v>4.2905494811315004</c:v>
                </c:pt>
                <c:pt idx="8">
                  <c:v>5.1475421406665998</c:v>
                </c:pt>
                <c:pt idx="9">
                  <c:v>5.2940982564781001</c:v>
                </c:pt>
              </c:numCache>
            </c:numRef>
          </c:val>
          <c:smooth val="0"/>
          <c:extLst>
            <c:ext xmlns:c16="http://schemas.microsoft.com/office/drawing/2014/chart" uri="{C3380CC4-5D6E-409C-BE32-E72D297353CC}">
              <c16:uniqueId val="{00000001-B873-456D-AB8C-CAC8E706B6D8}"/>
            </c:ext>
          </c:extLst>
        </c:ser>
        <c:ser>
          <c:idx val="3"/>
          <c:order val="2"/>
          <c:tx>
            <c:strRef>
              <c:f>'IC y equipo'!$E$5</c:f>
              <c:strCache>
                <c:ptCount val="1"/>
                <c:pt idx="0">
                  <c:v>Servicios de información y comunicación</c:v>
                </c:pt>
              </c:strCache>
            </c:strRef>
          </c:tx>
          <c:spPr>
            <a:ln w="28575" cap="rnd">
              <a:solidFill>
                <a:schemeClr val="accent4"/>
              </a:solidFill>
              <a:round/>
            </a:ln>
            <a:effectLst/>
          </c:spPr>
          <c:marker>
            <c:symbol val="none"/>
          </c:marker>
          <c:cat>
            <c:numRef>
              <c:f>'IC y equipo'!$F$1:$O$1</c:f>
              <c:numCache>
                <c:formatCode>mmm\-yy</c:formatCode>
                <c:ptCount val="10"/>
                <c:pt idx="0">
                  <c:v>44531</c:v>
                </c:pt>
                <c:pt idx="1">
                  <c:v>44562</c:v>
                </c:pt>
                <c:pt idx="2">
                  <c:v>44593</c:v>
                </c:pt>
                <c:pt idx="3">
                  <c:v>44621</c:v>
                </c:pt>
                <c:pt idx="4">
                  <c:v>44652</c:v>
                </c:pt>
                <c:pt idx="5">
                  <c:v>44682</c:v>
                </c:pt>
                <c:pt idx="6">
                  <c:v>44713</c:v>
                </c:pt>
                <c:pt idx="7">
                  <c:v>44743</c:v>
                </c:pt>
                <c:pt idx="8">
                  <c:v>44774</c:v>
                </c:pt>
                <c:pt idx="9">
                  <c:v>44805</c:v>
                </c:pt>
              </c:numCache>
            </c:numRef>
          </c:cat>
          <c:val>
            <c:numRef>
              <c:f>'IC y equipo'!$F$5:$O$5</c:f>
              <c:numCache>
                <c:formatCode>#,##0.00</c:formatCode>
                <c:ptCount val="10"/>
                <c:pt idx="0">
                  <c:v>-3.7618490255613</c:v>
                </c:pt>
                <c:pt idx="1">
                  <c:v>-3.8295876566089002</c:v>
                </c:pt>
                <c:pt idx="2">
                  <c:v>-4.6605486229141002</c:v>
                </c:pt>
                <c:pt idx="3">
                  <c:v>-5.9230421463271004</c:v>
                </c:pt>
                <c:pt idx="4">
                  <c:v>-6.1704266605051004</c:v>
                </c:pt>
                <c:pt idx="5">
                  <c:v>-0.45256756672479997</c:v>
                </c:pt>
                <c:pt idx="6">
                  <c:v>-0.95462369952729997</c:v>
                </c:pt>
                <c:pt idx="7">
                  <c:v>-0.6971735660992</c:v>
                </c:pt>
                <c:pt idx="8">
                  <c:v>-0.82432863861500005</c:v>
                </c:pt>
                <c:pt idx="9">
                  <c:v>-3.9672174952242001</c:v>
                </c:pt>
              </c:numCache>
            </c:numRef>
          </c:val>
          <c:smooth val="0"/>
          <c:extLst>
            <c:ext xmlns:c16="http://schemas.microsoft.com/office/drawing/2014/chart" uri="{C3380CC4-5D6E-409C-BE32-E72D297353CC}">
              <c16:uniqueId val="{00000002-B873-456D-AB8C-CAC8E706B6D8}"/>
            </c:ext>
          </c:extLst>
        </c:ser>
        <c:dLbls>
          <c:showLegendKey val="0"/>
          <c:showVal val="0"/>
          <c:showCatName val="0"/>
          <c:showSerName val="0"/>
          <c:showPercent val="0"/>
          <c:showBubbleSize val="0"/>
        </c:dLbls>
        <c:smooth val="0"/>
        <c:axId val="568241880"/>
        <c:axId val="568238600"/>
      </c:lineChart>
      <c:dateAx>
        <c:axId val="5682418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crossAx val="568238600"/>
        <c:crosses val="autoZero"/>
        <c:auto val="1"/>
        <c:lblOffset val="100"/>
        <c:baseTimeUnit val="months"/>
      </c:dateAx>
      <c:valAx>
        <c:axId val="568238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crossAx val="56824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sz="1600"/>
      </a:pPr>
      <a:endParaRPr lang="es-C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Calificación ITD</a:t>
            </a:r>
            <a:br>
              <a:rPr lang="en-US"/>
            </a:br>
            <a:r>
              <a:rPr lang="en-US"/>
              <a:t>Municipalidades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8A-4FB9-B760-8CA1185F6C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8A-4FB9-B760-8CA1185F6CCA}"/>
              </c:ext>
            </c:extLst>
          </c:dPt>
          <c:dPt>
            <c:idx val="2"/>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5-028A-4FB9-B760-8CA1185F6CCA}"/>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s-C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'[Negocios nueva versión ligera.xlsx]graficos ITD'!$C$5:$C$7</c:f>
              <c:strCache>
                <c:ptCount val="3"/>
                <c:pt idx="0">
                  <c:v>Inicial</c:v>
                </c:pt>
                <c:pt idx="1">
                  <c:v>Basico</c:v>
                </c:pt>
                <c:pt idx="2">
                  <c:v>Intermedio</c:v>
                </c:pt>
              </c:strCache>
            </c:strRef>
          </c:cat>
          <c:val>
            <c:numRef>
              <c:f>'[Negocios nueva versión ligera.xlsx]graficos ITD'!$D$5:$D$7</c:f>
              <c:numCache>
                <c:formatCode>General</c:formatCode>
                <c:ptCount val="3"/>
                <c:pt idx="0">
                  <c:v>36</c:v>
                </c:pt>
                <c:pt idx="1">
                  <c:v>36</c:v>
                </c:pt>
                <c:pt idx="2">
                  <c:v>11</c:v>
                </c:pt>
              </c:numCache>
            </c:numRef>
          </c:val>
          <c:extLst>
            <c:ext xmlns:c16="http://schemas.microsoft.com/office/drawing/2014/chart" uri="{C3380CC4-5D6E-409C-BE32-E72D297353CC}">
              <c16:uniqueId val="{00000006-028A-4FB9-B760-8CA1185F6CC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C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diagrams/_rels/data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diagrams/_rels/drawing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D118E-42BC-43FC-AFB8-87C9455F5338}"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CR"/>
        </a:p>
      </dgm:t>
    </dgm:pt>
    <dgm:pt modelId="{75F7E901-D693-418C-9380-8708BD84ACD1}">
      <dgm:prSet phldrT="[Texto]"/>
      <dgm:spPr/>
      <dgm:t>
        <a:bodyPr/>
        <a:lstStyle/>
        <a:p>
          <a:r>
            <a:rPr lang="es-CR" b="1" dirty="0"/>
            <a:t>Visión instrumental de las TIC</a:t>
          </a:r>
        </a:p>
      </dgm:t>
    </dgm:pt>
    <dgm:pt modelId="{94D528A1-3D7C-494C-BF55-36F3ECA064FA}" type="parTrans" cxnId="{B2F56BBD-8D28-40DD-A1A6-C4F7718438D9}">
      <dgm:prSet/>
      <dgm:spPr/>
      <dgm:t>
        <a:bodyPr/>
        <a:lstStyle/>
        <a:p>
          <a:endParaRPr lang="es-CR" b="1"/>
        </a:p>
      </dgm:t>
    </dgm:pt>
    <dgm:pt modelId="{22875CF0-2541-4EB5-B556-0E982A1AEA71}" type="sibTrans" cxnId="{B2F56BBD-8D28-40DD-A1A6-C4F7718438D9}">
      <dgm:prSet/>
      <dgm:spPr/>
      <dgm:t>
        <a:bodyPr/>
        <a:lstStyle/>
        <a:p>
          <a:endParaRPr lang="es-CR" b="1"/>
        </a:p>
      </dgm:t>
    </dgm:pt>
    <dgm:pt modelId="{246157C8-12F1-48DD-8498-1F69EBE87290}">
      <dgm:prSet phldrT="[Texto]"/>
      <dgm:spPr/>
      <dgm:t>
        <a:bodyPr/>
        <a:lstStyle/>
        <a:p>
          <a:r>
            <a:rPr lang="es-CR" b="1" dirty="0"/>
            <a:t>Temas</a:t>
          </a:r>
          <a:r>
            <a:rPr lang="es-CR" b="1" baseline="0" dirty="0"/>
            <a:t> ausentes</a:t>
          </a:r>
          <a:endParaRPr lang="es-CR" b="1" dirty="0"/>
        </a:p>
      </dgm:t>
    </dgm:pt>
    <dgm:pt modelId="{EF7F7A4C-1DDF-45C4-9660-E92F904651F7}" type="parTrans" cxnId="{52DE2444-9735-48A4-B3D7-2D194942CC31}">
      <dgm:prSet/>
      <dgm:spPr/>
      <dgm:t>
        <a:bodyPr/>
        <a:lstStyle/>
        <a:p>
          <a:endParaRPr lang="es-CR" b="1"/>
        </a:p>
      </dgm:t>
    </dgm:pt>
    <dgm:pt modelId="{9B02B8FC-7090-4FFD-AFC7-51CE3A48D608}" type="sibTrans" cxnId="{52DE2444-9735-48A4-B3D7-2D194942CC31}">
      <dgm:prSet/>
      <dgm:spPr/>
      <dgm:t>
        <a:bodyPr/>
        <a:lstStyle/>
        <a:p>
          <a:endParaRPr lang="es-CR" b="1"/>
        </a:p>
      </dgm:t>
    </dgm:pt>
    <dgm:pt modelId="{E50A3249-8F8E-402D-8AFD-653B083EC365}">
      <dgm:prSet phldrT="[Texto]"/>
      <dgm:spPr/>
      <dgm:t>
        <a:bodyPr/>
        <a:lstStyle/>
        <a:p>
          <a:r>
            <a:rPr lang="es-CR" b="1" dirty="0"/>
            <a:t>Ciudades inteligentes, gestión de RAEE, protección de datos y ciberseguridad</a:t>
          </a:r>
        </a:p>
      </dgm:t>
    </dgm:pt>
    <dgm:pt modelId="{5EC7B27E-6B23-43B5-8D21-2E6EE8138A9B}" type="parTrans" cxnId="{B17D755D-1435-4B47-806F-CE95BB2CC3B6}">
      <dgm:prSet/>
      <dgm:spPr/>
      <dgm:t>
        <a:bodyPr/>
        <a:lstStyle/>
        <a:p>
          <a:endParaRPr lang="es-CR" b="1"/>
        </a:p>
      </dgm:t>
    </dgm:pt>
    <dgm:pt modelId="{164552A9-0F59-4770-BC8D-265A61B20269}" type="sibTrans" cxnId="{B17D755D-1435-4B47-806F-CE95BB2CC3B6}">
      <dgm:prSet/>
      <dgm:spPr/>
      <dgm:t>
        <a:bodyPr/>
        <a:lstStyle/>
        <a:p>
          <a:endParaRPr lang="es-CR" b="1"/>
        </a:p>
      </dgm:t>
    </dgm:pt>
    <dgm:pt modelId="{053903A2-8E2B-481E-9EC7-AD8FBB253A0F}">
      <dgm:prSet phldrT="[Texto]"/>
      <dgm:spPr/>
      <dgm:t>
        <a:bodyPr/>
        <a:lstStyle/>
        <a:p>
          <a:r>
            <a:rPr lang="es-CR" b="1" baseline="0" dirty="0"/>
            <a:t>Aspectos centrales</a:t>
          </a:r>
          <a:endParaRPr lang="es-CR" b="1" dirty="0"/>
        </a:p>
      </dgm:t>
    </dgm:pt>
    <dgm:pt modelId="{D498E2A1-45EB-4747-9FEA-8DD8CCCD5EF0}" type="parTrans" cxnId="{8F2CD713-A12E-4705-A75E-1B84058CCD72}">
      <dgm:prSet/>
      <dgm:spPr/>
      <dgm:t>
        <a:bodyPr/>
        <a:lstStyle/>
        <a:p>
          <a:endParaRPr lang="es-CR" b="1"/>
        </a:p>
      </dgm:t>
    </dgm:pt>
    <dgm:pt modelId="{A45EF8FC-D543-4AAF-86C9-9D41EAB1899C}" type="sibTrans" cxnId="{8F2CD713-A12E-4705-A75E-1B84058CCD72}">
      <dgm:prSet/>
      <dgm:spPr/>
      <dgm:t>
        <a:bodyPr/>
        <a:lstStyle/>
        <a:p>
          <a:endParaRPr lang="es-CR" b="1"/>
        </a:p>
      </dgm:t>
    </dgm:pt>
    <dgm:pt modelId="{00AB4147-C749-4116-BB8B-12B2D710D39B}">
      <dgm:prSet phldrT="[Texto]"/>
      <dgm:spPr/>
      <dgm:t>
        <a:bodyPr/>
        <a:lstStyle/>
        <a:p>
          <a:r>
            <a:rPr lang="es-CR" b="1" dirty="0"/>
            <a:t>Gobierno digital</a:t>
          </a:r>
        </a:p>
        <a:p>
          <a:r>
            <a:rPr lang="es-CR" b="1" dirty="0"/>
            <a:t>Educación STEAM</a:t>
          </a:r>
        </a:p>
        <a:p>
          <a:r>
            <a:rPr lang="es-CR" b="1" dirty="0"/>
            <a:t>Conectividad</a:t>
          </a:r>
        </a:p>
      </dgm:t>
    </dgm:pt>
    <dgm:pt modelId="{E0648C2A-810E-4470-841E-BB2C81432EB6}" type="parTrans" cxnId="{8C1C44A8-33F3-4B97-8028-BED616234C93}">
      <dgm:prSet/>
      <dgm:spPr/>
      <dgm:t>
        <a:bodyPr/>
        <a:lstStyle/>
        <a:p>
          <a:endParaRPr lang="es-CR" b="1"/>
        </a:p>
      </dgm:t>
    </dgm:pt>
    <dgm:pt modelId="{2384454D-1AB2-42C0-97E3-2EF4D2204E59}" type="sibTrans" cxnId="{8C1C44A8-33F3-4B97-8028-BED616234C93}">
      <dgm:prSet/>
      <dgm:spPr/>
      <dgm:t>
        <a:bodyPr/>
        <a:lstStyle/>
        <a:p>
          <a:endParaRPr lang="es-CR" b="1"/>
        </a:p>
      </dgm:t>
    </dgm:pt>
    <dgm:pt modelId="{12BC90E6-6646-4CB8-AFEA-4052BC1FBB1A}" type="pres">
      <dgm:prSet presAssocID="{1E5D118E-42BC-43FC-AFB8-87C9455F5338}" presName="hierChild1" presStyleCnt="0">
        <dgm:presLayoutVars>
          <dgm:chPref val="1"/>
          <dgm:dir/>
          <dgm:animOne val="branch"/>
          <dgm:animLvl val="lvl"/>
          <dgm:resizeHandles/>
        </dgm:presLayoutVars>
      </dgm:prSet>
      <dgm:spPr/>
    </dgm:pt>
    <dgm:pt modelId="{607D4A19-4685-46D4-B142-E5524E3A7F44}" type="pres">
      <dgm:prSet presAssocID="{75F7E901-D693-418C-9380-8708BD84ACD1}" presName="hierRoot1" presStyleCnt="0"/>
      <dgm:spPr/>
    </dgm:pt>
    <dgm:pt modelId="{C74A92D7-DB40-4478-976D-3C1F4BBCE802}" type="pres">
      <dgm:prSet presAssocID="{75F7E901-D693-418C-9380-8708BD84ACD1}" presName="composite" presStyleCnt="0"/>
      <dgm:spPr/>
    </dgm:pt>
    <dgm:pt modelId="{860E6912-5F6C-47A8-A6E9-3D142997428F}" type="pres">
      <dgm:prSet presAssocID="{75F7E901-D693-418C-9380-8708BD84ACD1}" presName="background" presStyleLbl="node0" presStyleIdx="0" presStyleCnt="1"/>
      <dgm:spPr/>
    </dgm:pt>
    <dgm:pt modelId="{D87A64DA-2478-4BF7-92D4-F7F38933DA06}" type="pres">
      <dgm:prSet presAssocID="{75F7E901-D693-418C-9380-8708BD84ACD1}" presName="text" presStyleLbl="fgAcc0" presStyleIdx="0" presStyleCnt="1">
        <dgm:presLayoutVars>
          <dgm:chPref val="3"/>
        </dgm:presLayoutVars>
      </dgm:prSet>
      <dgm:spPr/>
    </dgm:pt>
    <dgm:pt modelId="{16324113-07E0-4E9F-8628-B7EDFD9E741D}" type="pres">
      <dgm:prSet presAssocID="{75F7E901-D693-418C-9380-8708BD84ACD1}" presName="hierChild2" presStyleCnt="0"/>
      <dgm:spPr/>
    </dgm:pt>
    <dgm:pt modelId="{968A607C-FCB5-4A19-8795-6CA21BFD2A8F}" type="pres">
      <dgm:prSet presAssocID="{EF7F7A4C-1DDF-45C4-9660-E92F904651F7}" presName="Name10" presStyleLbl="parChTrans1D2" presStyleIdx="0" presStyleCnt="2"/>
      <dgm:spPr/>
    </dgm:pt>
    <dgm:pt modelId="{14DE5078-1CEC-4E1C-9B5F-52F578D53661}" type="pres">
      <dgm:prSet presAssocID="{246157C8-12F1-48DD-8498-1F69EBE87290}" presName="hierRoot2" presStyleCnt="0"/>
      <dgm:spPr/>
    </dgm:pt>
    <dgm:pt modelId="{4D3821AC-52B9-4053-A4B6-C91A7C1D86E5}" type="pres">
      <dgm:prSet presAssocID="{246157C8-12F1-48DD-8498-1F69EBE87290}" presName="composite2" presStyleCnt="0"/>
      <dgm:spPr/>
    </dgm:pt>
    <dgm:pt modelId="{E3EE7A6A-3B7F-40E0-81AE-C3CBDEC5B537}" type="pres">
      <dgm:prSet presAssocID="{246157C8-12F1-48DD-8498-1F69EBE87290}" presName="background2" presStyleLbl="node2" presStyleIdx="0" presStyleCnt="2"/>
      <dgm:spPr/>
    </dgm:pt>
    <dgm:pt modelId="{38791B1A-2676-4FD7-8FDD-8EE9236D4100}" type="pres">
      <dgm:prSet presAssocID="{246157C8-12F1-48DD-8498-1F69EBE87290}" presName="text2" presStyleLbl="fgAcc2" presStyleIdx="0" presStyleCnt="2">
        <dgm:presLayoutVars>
          <dgm:chPref val="3"/>
        </dgm:presLayoutVars>
      </dgm:prSet>
      <dgm:spPr/>
    </dgm:pt>
    <dgm:pt modelId="{982011E1-6993-4B8B-A372-871DADED939F}" type="pres">
      <dgm:prSet presAssocID="{246157C8-12F1-48DD-8498-1F69EBE87290}" presName="hierChild3" presStyleCnt="0"/>
      <dgm:spPr/>
    </dgm:pt>
    <dgm:pt modelId="{BAF3AB5B-CB7B-43BE-8610-A5CF647B26CA}" type="pres">
      <dgm:prSet presAssocID="{5EC7B27E-6B23-43B5-8D21-2E6EE8138A9B}" presName="Name17" presStyleLbl="parChTrans1D3" presStyleIdx="0" presStyleCnt="2"/>
      <dgm:spPr/>
    </dgm:pt>
    <dgm:pt modelId="{2E9C656D-ACCF-4F8B-81F0-1D0960658821}" type="pres">
      <dgm:prSet presAssocID="{E50A3249-8F8E-402D-8AFD-653B083EC365}" presName="hierRoot3" presStyleCnt="0"/>
      <dgm:spPr/>
    </dgm:pt>
    <dgm:pt modelId="{C8476073-DD52-41C1-B11D-B17F9A893762}" type="pres">
      <dgm:prSet presAssocID="{E50A3249-8F8E-402D-8AFD-653B083EC365}" presName="composite3" presStyleCnt="0"/>
      <dgm:spPr/>
    </dgm:pt>
    <dgm:pt modelId="{6DBF0AC2-A8E5-430A-AEC1-E629388F7206}" type="pres">
      <dgm:prSet presAssocID="{E50A3249-8F8E-402D-8AFD-653B083EC365}" presName="background3" presStyleLbl="node3" presStyleIdx="0" presStyleCnt="2"/>
      <dgm:spPr/>
    </dgm:pt>
    <dgm:pt modelId="{C05216E8-716E-49AD-BD9B-9366E1D1CC31}" type="pres">
      <dgm:prSet presAssocID="{E50A3249-8F8E-402D-8AFD-653B083EC365}" presName="text3" presStyleLbl="fgAcc3" presStyleIdx="0" presStyleCnt="2">
        <dgm:presLayoutVars>
          <dgm:chPref val="3"/>
        </dgm:presLayoutVars>
      </dgm:prSet>
      <dgm:spPr/>
    </dgm:pt>
    <dgm:pt modelId="{84A9C039-3AF1-4575-A58B-0C334FE1B3B6}" type="pres">
      <dgm:prSet presAssocID="{E50A3249-8F8E-402D-8AFD-653B083EC365}" presName="hierChild4" presStyleCnt="0"/>
      <dgm:spPr/>
    </dgm:pt>
    <dgm:pt modelId="{4CB0F2B7-466E-4BEB-B8DB-0770C7B1E405}" type="pres">
      <dgm:prSet presAssocID="{D498E2A1-45EB-4747-9FEA-8DD8CCCD5EF0}" presName="Name10" presStyleLbl="parChTrans1D2" presStyleIdx="1" presStyleCnt="2"/>
      <dgm:spPr/>
    </dgm:pt>
    <dgm:pt modelId="{F749C655-C972-4914-83A3-90F61546145D}" type="pres">
      <dgm:prSet presAssocID="{053903A2-8E2B-481E-9EC7-AD8FBB253A0F}" presName="hierRoot2" presStyleCnt="0"/>
      <dgm:spPr/>
    </dgm:pt>
    <dgm:pt modelId="{0F8F3592-F3E4-41B2-A68E-1BF56B0167EA}" type="pres">
      <dgm:prSet presAssocID="{053903A2-8E2B-481E-9EC7-AD8FBB253A0F}" presName="composite2" presStyleCnt="0"/>
      <dgm:spPr/>
    </dgm:pt>
    <dgm:pt modelId="{5DE73DA8-9F5E-4545-B76F-6100C86BFF4B}" type="pres">
      <dgm:prSet presAssocID="{053903A2-8E2B-481E-9EC7-AD8FBB253A0F}" presName="background2" presStyleLbl="node2" presStyleIdx="1" presStyleCnt="2"/>
      <dgm:spPr/>
    </dgm:pt>
    <dgm:pt modelId="{AFBBFFD6-67B3-4A3A-B9BC-8351566B1B3A}" type="pres">
      <dgm:prSet presAssocID="{053903A2-8E2B-481E-9EC7-AD8FBB253A0F}" presName="text2" presStyleLbl="fgAcc2" presStyleIdx="1" presStyleCnt="2">
        <dgm:presLayoutVars>
          <dgm:chPref val="3"/>
        </dgm:presLayoutVars>
      </dgm:prSet>
      <dgm:spPr/>
    </dgm:pt>
    <dgm:pt modelId="{2B82CEE0-9783-41CD-8219-9476BDD0767D}" type="pres">
      <dgm:prSet presAssocID="{053903A2-8E2B-481E-9EC7-AD8FBB253A0F}" presName="hierChild3" presStyleCnt="0"/>
      <dgm:spPr/>
    </dgm:pt>
    <dgm:pt modelId="{ACFD2C5C-80FB-4059-A77B-0E754713A643}" type="pres">
      <dgm:prSet presAssocID="{E0648C2A-810E-4470-841E-BB2C81432EB6}" presName="Name17" presStyleLbl="parChTrans1D3" presStyleIdx="1" presStyleCnt="2"/>
      <dgm:spPr/>
    </dgm:pt>
    <dgm:pt modelId="{A7BB78FF-D2AF-49E9-9BBC-CC75B0AB7A7C}" type="pres">
      <dgm:prSet presAssocID="{00AB4147-C749-4116-BB8B-12B2D710D39B}" presName="hierRoot3" presStyleCnt="0"/>
      <dgm:spPr/>
    </dgm:pt>
    <dgm:pt modelId="{1A136D4F-4868-4611-858A-499B88DA3C01}" type="pres">
      <dgm:prSet presAssocID="{00AB4147-C749-4116-BB8B-12B2D710D39B}" presName="composite3" presStyleCnt="0"/>
      <dgm:spPr/>
    </dgm:pt>
    <dgm:pt modelId="{52697941-613A-49A4-9702-991CB1CA038A}" type="pres">
      <dgm:prSet presAssocID="{00AB4147-C749-4116-BB8B-12B2D710D39B}" presName="background3" presStyleLbl="node3" presStyleIdx="1" presStyleCnt="2"/>
      <dgm:spPr/>
    </dgm:pt>
    <dgm:pt modelId="{FCACA0CC-B12A-4BB9-BC6F-8913A5AEDD36}" type="pres">
      <dgm:prSet presAssocID="{00AB4147-C749-4116-BB8B-12B2D710D39B}" presName="text3" presStyleLbl="fgAcc3" presStyleIdx="1" presStyleCnt="2">
        <dgm:presLayoutVars>
          <dgm:chPref val="3"/>
        </dgm:presLayoutVars>
      </dgm:prSet>
      <dgm:spPr/>
    </dgm:pt>
    <dgm:pt modelId="{78D48604-2DF4-4B41-84BC-1710E223BA9A}" type="pres">
      <dgm:prSet presAssocID="{00AB4147-C749-4116-BB8B-12B2D710D39B}" presName="hierChild4" presStyleCnt="0"/>
      <dgm:spPr/>
    </dgm:pt>
  </dgm:ptLst>
  <dgm:cxnLst>
    <dgm:cxn modelId="{8F2CD713-A12E-4705-A75E-1B84058CCD72}" srcId="{75F7E901-D693-418C-9380-8708BD84ACD1}" destId="{053903A2-8E2B-481E-9EC7-AD8FBB253A0F}" srcOrd="1" destOrd="0" parTransId="{D498E2A1-45EB-4747-9FEA-8DD8CCCD5EF0}" sibTransId="{A45EF8FC-D543-4AAF-86C9-9D41EAB1899C}"/>
    <dgm:cxn modelId="{0B41F015-27DE-45A0-8390-8E24E4EE9127}" type="presOf" srcId="{E50A3249-8F8E-402D-8AFD-653B083EC365}" destId="{C05216E8-716E-49AD-BD9B-9366E1D1CC31}" srcOrd="0" destOrd="0" presId="urn:microsoft.com/office/officeart/2005/8/layout/hierarchy1"/>
    <dgm:cxn modelId="{9E640C2B-3E27-4661-A6A0-918E0B54D993}" type="presOf" srcId="{053903A2-8E2B-481E-9EC7-AD8FBB253A0F}" destId="{AFBBFFD6-67B3-4A3A-B9BC-8351566B1B3A}" srcOrd="0" destOrd="0" presId="urn:microsoft.com/office/officeart/2005/8/layout/hierarchy1"/>
    <dgm:cxn modelId="{B31AE73C-53F5-4048-8F6D-C5A60EDA28D6}" type="presOf" srcId="{5EC7B27E-6B23-43B5-8D21-2E6EE8138A9B}" destId="{BAF3AB5B-CB7B-43BE-8610-A5CF647B26CA}" srcOrd="0" destOrd="0" presId="urn:microsoft.com/office/officeart/2005/8/layout/hierarchy1"/>
    <dgm:cxn modelId="{A0C2755C-6269-41EE-B5FC-E4E63226A57A}" type="presOf" srcId="{246157C8-12F1-48DD-8498-1F69EBE87290}" destId="{38791B1A-2676-4FD7-8FDD-8EE9236D4100}" srcOrd="0" destOrd="0" presId="urn:microsoft.com/office/officeart/2005/8/layout/hierarchy1"/>
    <dgm:cxn modelId="{B17D755D-1435-4B47-806F-CE95BB2CC3B6}" srcId="{246157C8-12F1-48DD-8498-1F69EBE87290}" destId="{E50A3249-8F8E-402D-8AFD-653B083EC365}" srcOrd="0" destOrd="0" parTransId="{5EC7B27E-6B23-43B5-8D21-2E6EE8138A9B}" sibTransId="{164552A9-0F59-4770-BC8D-265A61B20269}"/>
    <dgm:cxn modelId="{52DE2444-9735-48A4-B3D7-2D194942CC31}" srcId="{75F7E901-D693-418C-9380-8708BD84ACD1}" destId="{246157C8-12F1-48DD-8498-1F69EBE87290}" srcOrd="0" destOrd="0" parTransId="{EF7F7A4C-1DDF-45C4-9660-E92F904651F7}" sibTransId="{9B02B8FC-7090-4FFD-AFC7-51CE3A48D608}"/>
    <dgm:cxn modelId="{C61CF072-D899-4ED2-959B-0BCD15CA8EA9}" type="presOf" srcId="{EF7F7A4C-1DDF-45C4-9660-E92F904651F7}" destId="{968A607C-FCB5-4A19-8795-6CA21BFD2A8F}" srcOrd="0" destOrd="0" presId="urn:microsoft.com/office/officeart/2005/8/layout/hierarchy1"/>
    <dgm:cxn modelId="{5CAE378C-A935-49AE-BDE0-6BEF8407DF11}" type="presOf" srcId="{00AB4147-C749-4116-BB8B-12B2D710D39B}" destId="{FCACA0CC-B12A-4BB9-BC6F-8913A5AEDD36}" srcOrd="0" destOrd="0" presId="urn:microsoft.com/office/officeart/2005/8/layout/hierarchy1"/>
    <dgm:cxn modelId="{E810B191-7ECC-4999-9DFD-3D53305EC797}" type="presOf" srcId="{D498E2A1-45EB-4747-9FEA-8DD8CCCD5EF0}" destId="{4CB0F2B7-466E-4BEB-B8DB-0770C7B1E405}" srcOrd="0" destOrd="0" presId="urn:microsoft.com/office/officeart/2005/8/layout/hierarchy1"/>
    <dgm:cxn modelId="{F9F9F9A6-F2DC-455E-895E-58D7CF830356}" type="presOf" srcId="{75F7E901-D693-418C-9380-8708BD84ACD1}" destId="{D87A64DA-2478-4BF7-92D4-F7F38933DA06}" srcOrd="0" destOrd="0" presId="urn:microsoft.com/office/officeart/2005/8/layout/hierarchy1"/>
    <dgm:cxn modelId="{8C1C44A8-33F3-4B97-8028-BED616234C93}" srcId="{053903A2-8E2B-481E-9EC7-AD8FBB253A0F}" destId="{00AB4147-C749-4116-BB8B-12B2D710D39B}" srcOrd="0" destOrd="0" parTransId="{E0648C2A-810E-4470-841E-BB2C81432EB6}" sibTransId="{2384454D-1AB2-42C0-97E3-2EF4D2204E59}"/>
    <dgm:cxn modelId="{B2F56BBD-8D28-40DD-A1A6-C4F7718438D9}" srcId="{1E5D118E-42BC-43FC-AFB8-87C9455F5338}" destId="{75F7E901-D693-418C-9380-8708BD84ACD1}" srcOrd="0" destOrd="0" parTransId="{94D528A1-3D7C-494C-BF55-36F3ECA064FA}" sibTransId="{22875CF0-2541-4EB5-B556-0E982A1AEA71}"/>
    <dgm:cxn modelId="{AC4EC8F2-75A0-4EB2-B40F-972A936FCFAC}" type="presOf" srcId="{1E5D118E-42BC-43FC-AFB8-87C9455F5338}" destId="{12BC90E6-6646-4CB8-AFEA-4052BC1FBB1A}" srcOrd="0" destOrd="0" presId="urn:microsoft.com/office/officeart/2005/8/layout/hierarchy1"/>
    <dgm:cxn modelId="{3296D5FB-3D5D-4A9D-BAB1-E2F03A71712E}" type="presOf" srcId="{E0648C2A-810E-4470-841E-BB2C81432EB6}" destId="{ACFD2C5C-80FB-4059-A77B-0E754713A643}" srcOrd="0" destOrd="0" presId="urn:microsoft.com/office/officeart/2005/8/layout/hierarchy1"/>
    <dgm:cxn modelId="{C4F13E83-0221-4E70-8FB5-3776A5CC0752}" type="presParOf" srcId="{12BC90E6-6646-4CB8-AFEA-4052BC1FBB1A}" destId="{607D4A19-4685-46D4-B142-E5524E3A7F44}" srcOrd="0" destOrd="0" presId="urn:microsoft.com/office/officeart/2005/8/layout/hierarchy1"/>
    <dgm:cxn modelId="{8BDD394E-8275-44FF-8431-B5321078AFC2}" type="presParOf" srcId="{607D4A19-4685-46D4-B142-E5524E3A7F44}" destId="{C74A92D7-DB40-4478-976D-3C1F4BBCE802}" srcOrd="0" destOrd="0" presId="urn:microsoft.com/office/officeart/2005/8/layout/hierarchy1"/>
    <dgm:cxn modelId="{5AEF5B4C-3EC9-4853-A034-7071C575A33C}" type="presParOf" srcId="{C74A92D7-DB40-4478-976D-3C1F4BBCE802}" destId="{860E6912-5F6C-47A8-A6E9-3D142997428F}" srcOrd="0" destOrd="0" presId="urn:microsoft.com/office/officeart/2005/8/layout/hierarchy1"/>
    <dgm:cxn modelId="{5D11F094-7D23-4C5D-B815-CF7CC0C3E16D}" type="presParOf" srcId="{C74A92D7-DB40-4478-976D-3C1F4BBCE802}" destId="{D87A64DA-2478-4BF7-92D4-F7F38933DA06}" srcOrd="1" destOrd="0" presId="urn:microsoft.com/office/officeart/2005/8/layout/hierarchy1"/>
    <dgm:cxn modelId="{751A7CBB-398D-49B1-8E20-998C1780CB5C}" type="presParOf" srcId="{607D4A19-4685-46D4-B142-E5524E3A7F44}" destId="{16324113-07E0-4E9F-8628-B7EDFD9E741D}" srcOrd="1" destOrd="0" presId="urn:microsoft.com/office/officeart/2005/8/layout/hierarchy1"/>
    <dgm:cxn modelId="{99089811-1C06-49F8-8828-752D333C13FB}" type="presParOf" srcId="{16324113-07E0-4E9F-8628-B7EDFD9E741D}" destId="{968A607C-FCB5-4A19-8795-6CA21BFD2A8F}" srcOrd="0" destOrd="0" presId="urn:microsoft.com/office/officeart/2005/8/layout/hierarchy1"/>
    <dgm:cxn modelId="{28034062-DEDF-4F88-980E-D99070D46D06}" type="presParOf" srcId="{16324113-07E0-4E9F-8628-B7EDFD9E741D}" destId="{14DE5078-1CEC-4E1C-9B5F-52F578D53661}" srcOrd="1" destOrd="0" presId="urn:microsoft.com/office/officeart/2005/8/layout/hierarchy1"/>
    <dgm:cxn modelId="{9F4627FC-BBC9-46D8-BE14-CEAF1A86F882}" type="presParOf" srcId="{14DE5078-1CEC-4E1C-9B5F-52F578D53661}" destId="{4D3821AC-52B9-4053-A4B6-C91A7C1D86E5}" srcOrd="0" destOrd="0" presId="urn:microsoft.com/office/officeart/2005/8/layout/hierarchy1"/>
    <dgm:cxn modelId="{6D7ADCE5-7D45-4F4B-B6E3-608405B0B052}" type="presParOf" srcId="{4D3821AC-52B9-4053-A4B6-C91A7C1D86E5}" destId="{E3EE7A6A-3B7F-40E0-81AE-C3CBDEC5B537}" srcOrd="0" destOrd="0" presId="urn:microsoft.com/office/officeart/2005/8/layout/hierarchy1"/>
    <dgm:cxn modelId="{7CF1754B-ABA4-449B-AF42-D5DC4E0DD577}" type="presParOf" srcId="{4D3821AC-52B9-4053-A4B6-C91A7C1D86E5}" destId="{38791B1A-2676-4FD7-8FDD-8EE9236D4100}" srcOrd="1" destOrd="0" presId="urn:microsoft.com/office/officeart/2005/8/layout/hierarchy1"/>
    <dgm:cxn modelId="{DFE1B0F5-1E09-425D-9ED3-0A700EA80599}" type="presParOf" srcId="{14DE5078-1CEC-4E1C-9B5F-52F578D53661}" destId="{982011E1-6993-4B8B-A372-871DADED939F}" srcOrd="1" destOrd="0" presId="urn:microsoft.com/office/officeart/2005/8/layout/hierarchy1"/>
    <dgm:cxn modelId="{A5ABEE42-F0F4-4313-9E0E-E19EDAD910FB}" type="presParOf" srcId="{982011E1-6993-4B8B-A372-871DADED939F}" destId="{BAF3AB5B-CB7B-43BE-8610-A5CF647B26CA}" srcOrd="0" destOrd="0" presId="urn:microsoft.com/office/officeart/2005/8/layout/hierarchy1"/>
    <dgm:cxn modelId="{75A9F61F-0738-415D-9D75-84B482AD7BAF}" type="presParOf" srcId="{982011E1-6993-4B8B-A372-871DADED939F}" destId="{2E9C656D-ACCF-4F8B-81F0-1D0960658821}" srcOrd="1" destOrd="0" presId="urn:microsoft.com/office/officeart/2005/8/layout/hierarchy1"/>
    <dgm:cxn modelId="{9A15943E-8C98-4BF2-9F3E-8EBBB7548FCE}" type="presParOf" srcId="{2E9C656D-ACCF-4F8B-81F0-1D0960658821}" destId="{C8476073-DD52-41C1-B11D-B17F9A893762}" srcOrd="0" destOrd="0" presId="urn:microsoft.com/office/officeart/2005/8/layout/hierarchy1"/>
    <dgm:cxn modelId="{72055854-22BA-4B24-A08C-1A42E9D28A2A}" type="presParOf" srcId="{C8476073-DD52-41C1-B11D-B17F9A893762}" destId="{6DBF0AC2-A8E5-430A-AEC1-E629388F7206}" srcOrd="0" destOrd="0" presId="urn:microsoft.com/office/officeart/2005/8/layout/hierarchy1"/>
    <dgm:cxn modelId="{3C888882-95E1-4F76-A568-88707DE88187}" type="presParOf" srcId="{C8476073-DD52-41C1-B11D-B17F9A893762}" destId="{C05216E8-716E-49AD-BD9B-9366E1D1CC31}" srcOrd="1" destOrd="0" presId="urn:microsoft.com/office/officeart/2005/8/layout/hierarchy1"/>
    <dgm:cxn modelId="{6790F0AA-456E-40FB-A7F6-D9E9C0E810CF}" type="presParOf" srcId="{2E9C656D-ACCF-4F8B-81F0-1D0960658821}" destId="{84A9C039-3AF1-4575-A58B-0C334FE1B3B6}" srcOrd="1" destOrd="0" presId="urn:microsoft.com/office/officeart/2005/8/layout/hierarchy1"/>
    <dgm:cxn modelId="{178B809B-BDBE-4B61-8D1E-DB8916F1B02B}" type="presParOf" srcId="{16324113-07E0-4E9F-8628-B7EDFD9E741D}" destId="{4CB0F2B7-466E-4BEB-B8DB-0770C7B1E405}" srcOrd="2" destOrd="0" presId="urn:microsoft.com/office/officeart/2005/8/layout/hierarchy1"/>
    <dgm:cxn modelId="{EE6850C7-E275-416C-949C-E9D1452833EE}" type="presParOf" srcId="{16324113-07E0-4E9F-8628-B7EDFD9E741D}" destId="{F749C655-C972-4914-83A3-90F61546145D}" srcOrd="3" destOrd="0" presId="urn:microsoft.com/office/officeart/2005/8/layout/hierarchy1"/>
    <dgm:cxn modelId="{B1BCD4C6-0EA7-442F-8A46-7919E3D72E9D}" type="presParOf" srcId="{F749C655-C972-4914-83A3-90F61546145D}" destId="{0F8F3592-F3E4-41B2-A68E-1BF56B0167EA}" srcOrd="0" destOrd="0" presId="urn:microsoft.com/office/officeart/2005/8/layout/hierarchy1"/>
    <dgm:cxn modelId="{D820F358-DD2D-4698-BE30-3AC10BB6B83D}" type="presParOf" srcId="{0F8F3592-F3E4-41B2-A68E-1BF56B0167EA}" destId="{5DE73DA8-9F5E-4545-B76F-6100C86BFF4B}" srcOrd="0" destOrd="0" presId="urn:microsoft.com/office/officeart/2005/8/layout/hierarchy1"/>
    <dgm:cxn modelId="{903B3A30-F1BA-428A-9C82-167AB14B4F56}" type="presParOf" srcId="{0F8F3592-F3E4-41B2-A68E-1BF56B0167EA}" destId="{AFBBFFD6-67B3-4A3A-B9BC-8351566B1B3A}" srcOrd="1" destOrd="0" presId="urn:microsoft.com/office/officeart/2005/8/layout/hierarchy1"/>
    <dgm:cxn modelId="{A512C00F-243F-4384-802F-6CC50A70FAC9}" type="presParOf" srcId="{F749C655-C972-4914-83A3-90F61546145D}" destId="{2B82CEE0-9783-41CD-8219-9476BDD0767D}" srcOrd="1" destOrd="0" presId="urn:microsoft.com/office/officeart/2005/8/layout/hierarchy1"/>
    <dgm:cxn modelId="{940FF448-449D-45DB-92B2-6891E47557A0}" type="presParOf" srcId="{2B82CEE0-9783-41CD-8219-9476BDD0767D}" destId="{ACFD2C5C-80FB-4059-A77B-0E754713A643}" srcOrd="0" destOrd="0" presId="urn:microsoft.com/office/officeart/2005/8/layout/hierarchy1"/>
    <dgm:cxn modelId="{7E369B28-0F99-4C1A-AF0B-6F7414D04B27}" type="presParOf" srcId="{2B82CEE0-9783-41CD-8219-9476BDD0767D}" destId="{A7BB78FF-D2AF-49E9-9BBC-CC75B0AB7A7C}" srcOrd="1" destOrd="0" presId="urn:microsoft.com/office/officeart/2005/8/layout/hierarchy1"/>
    <dgm:cxn modelId="{80988897-927E-41CE-8C7E-1C5F23E701A0}" type="presParOf" srcId="{A7BB78FF-D2AF-49E9-9BBC-CC75B0AB7A7C}" destId="{1A136D4F-4868-4611-858A-499B88DA3C01}" srcOrd="0" destOrd="0" presId="urn:microsoft.com/office/officeart/2005/8/layout/hierarchy1"/>
    <dgm:cxn modelId="{03993376-9FE5-437C-AD1F-1E2A8D71FE29}" type="presParOf" srcId="{1A136D4F-4868-4611-858A-499B88DA3C01}" destId="{52697941-613A-49A4-9702-991CB1CA038A}" srcOrd="0" destOrd="0" presId="urn:microsoft.com/office/officeart/2005/8/layout/hierarchy1"/>
    <dgm:cxn modelId="{C05F60A8-EE35-41B4-8634-CF195B2B9AAD}" type="presParOf" srcId="{1A136D4F-4868-4611-858A-499B88DA3C01}" destId="{FCACA0CC-B12A-4BB9-BC6F-8913A5AEDD36}" srcOrd="1" destOrd="0" presId="urn:microsoft.com/office/officeart/2005/8/layout/hierarchy1"/>
    <dgm:cxn modelId="{08F336FB-EBFE-421E-81BB-96E0BFB54466}" type="presParOf" srcId="{A7BB78FF-D2AF-49E9-9BBC-CC75B0AB7A7C}" destId="{78D48604-2DF4-4B41-84BC-1710E223BA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3350D5-EAFF-429B-A41C-B1FB72D20DCF}" type="doc">
      <dgm:prSet loTypeId="urn:microsoft.com/office/officeart/2005/8/layout/default" loCatId="list" qsTypeId="urn:microsoft.com/office/officeart/2005/8/quickstyle/simple1" qsCatId="simple" csTypeId="urn:microsoft.com/office/officeart/2005/8/colors/accent4_5" csCatId="accent4" phldr="1"/>
      <dgm:spPr/>
      <dgm:t>
        <a:bodyPr/>
        <a:lstStyle/>
        <a:p>
          <a:endParaRPr lang="es-CR"/>
        </a:p>
      </dgm:t>
    </dgm:pt>
    <dgm:pt modelId="{048B5A2B-EB76-4640-BC47-2B84E33F1FB1}">
      <dgm:prSet phldrT="[Texto]"/>
      <dgm:spPr/>
      <dgm:t>
        <a:bodyPr/>
        <a:lstStyle/>
        <a:p>
          <a:r>
            <a:rPr lang="es-CR" dirty="0">
              <a:solidFill>
                <a:schemeClr val="tx1"/>
              </a:solidFill>
            </a:rPr>
            <a:t>Ingreso mínimo</a:t>
          </a:r>
        </a:p>
      </dgm:t>
    </dgm:pt>
    <dgm:pt modelId="{063D0F84-712A-45CB-972A-4BBD3761263F}" type="parTrans" cxnId="{2C6485FF-D677-42CD-82D6-381E92077975}">
      <dgm:prSet/>
      <dgm:spPr/>
      <dgm:t>
        <a:bodyPr/>
        <a:lstStyle/>
        <a:p>
          <a:endParaRPr lang="es-CR"/>
        </a:p>
      </dgm:t>
    </dgm:pt>
    <dgm:pt modelId="{BF4D2529-7EB9-45D2-8C87-6514FC535C5E}" type="sibTrans" cxnId="{2C6485FF-D677-42CD-82D6-381E92077975}">
      <dgm:prSet/>
      <dgm:spPr/>
      <dgm:t>
        <a:bodyPr/>
        <a:lstStyle/>
        <a:p>
          <a:endParaRPr lang="es-CR"/>
        </a:p>
      </dgm:t>
    </dgm:pt>
    <dgm:pt modelId="{3261B34D-5F78-43E3-9C3C-1E3B57D6CA78}">
      <dgm:prSet phldrT="[Texto]"/>
      <dgm:spPr/>
      <dgm:t>
        <a:bodyPr/>
        <a:lstStyle/>
        <a:p>
          <a:r>
            <a:rPr lang="es-CR" dirty="0">
              <a:solidFill>
                <a:schemeClr val="tx1"/>
              </a:solidFill>
            </a:rPr>
            <a:t>Contar con seguros ante riesgos</a:t>
          </a:r>
        </a:p>
      </dgm:t>
    </dgm:pt>
    <dgm:pt modelId="{1E6B1E22-8873-4ADC-8B67-CF9E2C41B71C}" type="parTrans" cxnId="{8E91EEDA-2A81-402C-B9D7-D973ACCBBDAA}">
      <dgm:prSet/>
      <dgm:spPr/>
      <dgm:t>
        <a:bodyPr/>
        <a:lstStyle/>
        <a:p>
          <a:endParaRPr lang="es-CR"/>
        </a:p>
      </dgm:t>
    </dgm:pt>
    <dgm:pt modelId="{EBE70303-B165-4E76-B862-54C789275CDF}" type="sibTrans" cxnId="{8E91EEDA-2A81-402C-B9D7-D973ACCBBDAA}">
      <dgm:prSet/>
      <dgm:spPr/>
      <dgm:t>
        <a:bodyPr/>
        <a:lstStyle/>
        <a:p>
          <a:endParaRPr lang="es-CR"/>
        </a:p>
      </dgm:t>
    </dgm:pt>
    <dgm:pt modelId="{4DA2C748-1CB7-4E30-96C8-4A580CFF8FF6}">
      <dgm:prSet phldrT="[Texto]"/>
      <dgm:spPr/>
      <dgm:t>
        <a:bodyPr/>
        <a:lstStyle/>
        <a:p>
          <a:r>
            <a:rPr lang="es-CR" dirty="0">
              <a:solidFill>
                <a:schemeClr val="tx1"/>
              </a:solidFill>
            </a:rPr>
            <a:t>Transparencia en criterios para desconectar a persona trabajadora</a:t>
          </a:r>
        </a:p>
      </dgm:t>
    </dgm:pt>
    <dgm:pt modelId="{EF7B2FAE-BFE4-4001-BB61-168CBA8D7740}" type="parTrans" cxnId="{56F9CA01-3673-4D8C-AE10-EFD6639A0FA6}">
      <dgm:prSet/>
      <dgm:spPr/>
      <dgm:t>
        <a:bodyPr/>
        <a:lstStyle/>
        <a:p>
          <a:endParaRPr lang="es-CR"/>
        </a:p>
      </dgm:t>
    </dgm:pt>
    <dgm:pt modelId="{CF8DBBB9-0A86-4099-87B7-0411541BAE6B}" type="sibTrans" cxnId="{56F9CA01-3673-4D8C-AE10-EFD6639A0FA6}">
      <dgm:prSet/>
      <dgm:spPr/>
      <dgm:t>
        <a:bodyPr/>
        <a:lstStyle/>
        <a:p>
          <a:endParaRPr lang="es-CR"/>
        </a:p>
      </dgm:t>
    </dgm:pt>
    <dgm:pt modelId="{70566908-B4AC-4BFC-A2A0-67F49AA87D5A}">
      <dgm:prSet/>
      <dgm:spPr/>
      <dgm:t>
        <a:bodyPr/>
        <a:lstStyle/>
        <a:p>
          <a:r>
            <a:rPr lang="es-CR" dirty="0">
              <a:solidFill>
                <a:schemeClr val="tx1"/>
              </a:solidFill>
            </a:rPr>
            <a:t>Derecho a ejercer la libre asociación sin represalias</a:t>
          </a:r>
        </a:p>
      </dgm:t>
    </dgm:pt>
    <dgm:pt modelId="{4E624FD8-D67B-47C4-BA56-551D2E288441}" type="parTrans" cxnId="{F3AFC48E-00A0-4829-B9ED-7128628D4900}">
      <dgm:prSet/>
      <dgm:spPr/>
      <dgm:t>
        <a:bodyPr/>
        <a:lstStyle/>
        <a:p>
          <a:endParaRPr lang="es-CR"/>
        </a:p>
      </dgm:t>
    </dgm:pt>
    <dgm:pt modelId="{CDADE23E-5307-4A22-BDC6-FEF1341B50E7}" type="sibTrans" cxnId="{F3AFC48E-00A0-4829-B9ED-7128628D4900}">
      <dgm:prSet/>
      <dgm:spPr/>
      <dgm:t>
        <a:bodyPr/>
        <a:lstStyle/>
        <a:p>
          <a:endParaRPr lang="es-CR"/>
        </a:p>
      </dgm:t>
    </dgm:pt>
    <dgm:pt modelId="{70626CCA-E238-4E43-83C7-F3A356D79299}" type="pres">
      <dgm:prSet presAssocID="{1B3350D5-EAFF-429B-A41C-B1FB72D20DCF}" presName="diagram" presStyleCnt="0">
        <dgm:presLayoutVars>
          <dgm:dir/>
          <dgm:resizeHandles val="exact"/>
        </dgm:presLayoutVars>
      </dgm:prSet>
      <dgm:spPr/>
    </dgm:pt>
    <dgm:pt modelId="{28D96AD5-5544-48F4-B137-5DA88C9DB733}" type="pres">
      <dgm:prSet presAssocID="{048B5A2B-EB76-4640-BC47-2B84E33F1FB1}" presName="node" presStyleLbl="node1" presStyleIdx="0" presStyleCnt="1" custScaleX="134914" custLinFactNeighborX="6259" custLinFactNeighborY="37994">
        <dgm:presLayoutVars>
          <dgm:bulletEnabled val="1"/>
        </dgm:presLayoutVars>
      </dgm:prSet>
      <dgm:spPr/>
    </dgm:pt>
  </dgm:ptLst>
  <dgm:cxnLst>
    <dgm:cxn modelId="{56F9CA01-3673-4D8C-AE10-EFD6639A0FA6}" srcId="{048B5A2B-EB76-4640-BC47-2B84E33F1FB1}" destId="{4DA2C748-1CB7-4E30-96C8-4A580CFF8FF6}" srcOrd="2" destOrd="0" parTransId="{EF7B2FAE-BFE4-4001-BB61-168CBA8D7740}" sibTransId="{CF8DBBB9-0A86-4099-87B7-0411541BAE6B}"/>
    <dgm:cxn modelId="{CBFC5C21-A2EE-4301-96AB-B4D46B81C2DA}" type="presOf" srcId="{048B5A2B-EB76-4640-BC47-2B84E33F1FB1}" destId="{28D96AD5-5544-48F4-B137-5DA88C9DB733}" srcOrd="0" destOrd="0" presId="urn:microsoft.com/office/officeart/2005/8/layout/default"/>
    <dgm:cxn modelId="{A9D6A081-3BAB-49EB-88DC-2DE9FE20F776}" type="presOf" srcId="{4DA2C748-1CB7-4E30-96C8-4A580CFF8FF6}" destId="{28D96AD5-5544-48F4-B137-5DA88C9DB733}" srcOrd="0" destOrd="3" presId="urn:microsoft.com/office/officeart/2005/8/layout/default"/>
    <dgm:cxn modelId="{F3AFC48E-00A0-4829-B9ED-7128628D4900}" srcId="{048B5A2B-EB76-4640-BC47-2B84E33F1FB1}" destId="{70566908-B4AC-4BFC-A2A0-67F49AA87D5A}" srcOrd="1" destOrd="0" parTransId="{4E624FD8-D67B-47C4-BA56-551D2E288441}" sibTransId="{CDADE23E-5307-4A22-BDC6-FEF1341B50E7}"/>
    <dgm:cxn modelId="{42CA899A-895E-441A-87B6-0E39CD9C579D}" type="presOf" srcId="{3261B34D-5F78-43E3-9C3C-1E3B57D6CA78}" destId="{28D96AD5-5544-48F4-B137-5DA88C9DB733}" srcOrd="0" destOrd="1" presId="urn:microsoft.com/office/officeart/2005/8/layout/default"/>
    <dgm:cxn modelId="{29D463D4-0E2E-449D-B761-90D853F4E48C}" type="presOf" srcId="{70566908-B4AC-4BFC-A2A0-67F49AA87D5A}" destId="{28D96AD5-5544-48F4-B137-5DA88C9DB733}" srcOrd="0" destOrd="2" presId="urn:microsoft.com/office/officeart/2005/8/layout/default"/>
    <dgm:cxn modelId="{8E91EEDA-2A81-402C-B9D7-D973ACCBBDAA}" srcId="{048B5A2B-EB76-4640-BC47-2B84E33F1FB1}" destId="{3261B34D-5F78-43E3-9C3C-1E3B57D6CA78}" srcOrd="0" destOrd="0" parTransId="{1E6B1E22-8873-4ADC-8B67-CF9E2C41B71C}" sibTransId="{EBE70303-B165-4E76-B862-54C789275CDF}"/>
    <dgm:cxn modelId="{2F33A9F3-2563-4275-A6C8-531A9A5D830D}" type="presOf" srcId="{1B3350D5-EAFF-429B-A41C-B1FB72D20DCF}" destId="{70626CCA-E238-4E43-83C7-F3A356D79299}" srcOrd="0" destOrd="0" presId="urn:microsoft.com/office/officeart/2005/8/layout/default"/>
    <dgm:cxn modelId="{2C6485FF-D677-42CD-82D6-381E92077975}" srcId="{1B3350D5-EAFF-429B-A41C-B1FB72D20DCF}" destId="{048B5A2B-EB76-4640-BC47-2B84E33F1FB1}" srcOrd="0" destOrd="0" parTransId="{063D0F84-712A-45CB-972A-4BBD3761263F}" sibTransId="{BF4D2529-7EB9-45D2-8C87-6514FC535C5E}"/>
    <dgm:cxn modelId="{2DAB3D42-89C5-4759-A91B-298F2C2AF3C5}" type="presParOf" srcId="{70626CCA-E238-4E43-83C7-F3A356D79299}" destId="{28D96AD5-5544-48F4-B137-5DA88C9DB733}"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9BA260-DDA0-4069-9142-36C75A62A606}"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C000307E-2B38-4F84-BB79-9B3FE3D0F219}">
      <dgm:prSet phldrT="[Texto]"/>
      <dgm:spPr/>
      <dgm:t>
        <a:bodyPr/>
        <a:lstStyle/>
        <a:p>
          <a:r>
            <a:rPr lang="es-CR" dirty="0"/>
            <a:t>No hay claridad en la relación jurídica</a:t>
          </a:r>
        </a:p>
      </dgm:t>
    </dgm:pt>
    <dgm:pt modelId="{FA98D72E-CC15-4C3D-8B3E-81CAE31DEBB3}" type="parTrans" cxnId="{13BEB3DD-2735-4AD9-9CE9-D2944CA60D8A}">
      <dgm:prSet/>
      <dgm:spPr/>
      <dgm:t>
        <a:bodyPr/>
        <a:lstStyle/>
        <a:p>
          <a:endParaRPr lang="es-CR"/>
        </a:p>
      </dgm:t>
    </dgm:pt>
    <dgm:pt modelId="{5AC6E6D1-23DF-431D-BE32-1EB96879830B}" type="sibTrans" cxnId="{13BEB3DD-2735-4AD9-9CE9-D2944CA60D8A}">
      <dgm:prSet/>
      <dgm:spPr/>
      <dgm:t>
        <a:bodyPr/>
        <a:lstStyle/>
        <a:p>
          <a:endParaRPr lang="es-CR"/>
        </a:p>
      </dgm:t>
    </dgm:pt>
    <dgm:pt modelId="{C7733C09-2B53-4129-BB79-C8C2A2281B47}">
      <dgm:prSet phldrT="[Texto]"/>
      <dgm:spPr/>
      <dgm:t>
        <a:bodyPr/>
        <a:lstStyle/>
        <a:p>
          <a:r>
            <a:rPr lang="es-CR" dirty="0"/>
            <a:t>Esfuerzos enfocados en regular plataformas de transporte</a:t>
          </a:r>
        </a:p>
      </dgm:t>
    </dgm:pt>
    <dgm:pt modelId="{1A30CB1B-5241-4844-9CE0-C41B4BA4F43C}" type="parTrans" cxnId="{267F427B-76C9-43D7-B144-8E96CCFC0929}">
      <dgm:prSet/>
      <dgm:spPr/>
      <dgm:t>
        <a:bodyPr/>
        <a:lstStyle/>
        <a:p>
          <a:endParaRPr lang="es-CR"/>
        </a:p>
      </dgm:t>
    </dgm:pt>
    <dgm:pt modelId="{617F5754-A652-4A2A-BB4C-B61C783FBD3E}" type="sibTrans" cxnId="{267F427B-76C9-43D7-B144-8E96CCFC0929}">
      <dgm:prSet/>
      <dgm:spPr/>
      <dgm:t>
        <a:bodyPr/>
        <a:lstStyle/>
        <a:p>
          <a:endParaRPr lang="es-CR"/>
        </a:p>
      </dgm:t>
    </dgm:pt>
    <dgm:pt modelId="{0B5F6B4F-46A2-418C-A54C-A2C818F2EA95}">
      <dgm:prSet phldrT="[Texto]"/>
      <dgm:spPr/>
      <dgm:t>
        <a:bodyPr/>
        <a:lstStyle/>
        <a:p>
          <a:r>
            <a:rPr lang="es-CR" dirty="0"/>
            <a:t>No siempre se abordan cuestiones relacionadas con derechos sociales</a:t>
          </a:r>
        </a:p>
      </dgm:t>
    </dgm:pt>
    <dgm:pt modelId="{0343C658-8C81-4FD2-9AC0-7490A557F418}" type="parTrans" cxnId="{C9CBF7C8-B11C-46AC-85CE-858A0CE06649}">
      <dgm:prSet/>
      <dgm:spPr/>
      <dgm:t>
        <a:bodyPr/>
        <a:lstStyle/>
        <a:p>
          <a:endParaRPr lang="es-CR"/>
        </a:p>
      </dgm:t>
    </dgm:pt>
    <dgm:pt modelId="{1BA2E381-5DAD-413B-B4E2-16F9FB6C9826}" type="sibTrans" cxnId="{C9CBF7C8-B11C-46AC-85CE-858A0CE06649}">
      <dgm:prSet/>
      <dgm:spPr/>
      <dgm:t>
        <a:bodyPr/>
        <a:lstStyle/>
        <a:p>
          <a:endParaRPr lang="es-CR"/>
        </a:p>
      </dgm:t>
    </dgm:pt>
    <dgm:pt modelId="{08C9FF36-8123-4CA6-9A68-810D519A2386}">
      <dgm:prSet phldrT="[Texto]"/>
      <dgm:spPr/>
      <dgm:t>
        <a:bodyPr/>
        <a:lstStyle/>
        <a:p>
          <a:r>
            <a:rPr lang="es-CR" dirty="0"/>
            <a:t>Códigos</a:t>
          </a:r>
          <a:r>
            <a:rPr lang="es-CR" baseline="0" dirty="0"/>
            <a:t> de conducta</a:t>
          </a:r>
          <a:endParaRPr lang="es-CR" dirty="0"/>
        </a:p>
      </dgm:t>
    </dgm:pt>
    <dgm:pt modelId="{22F5A881-931D-40DD-BD96-8308FF4C9D15}" type="parTrans" cxnId="{B3DF8782-58B6-485F-8CE3-1E46A729BB65}">
      <dgm:prSet/>
      <dgm:spPr/>
      <dgm:t>
        <a:bodyPr/>
        <a:lstStyle/>
        <a:p>
          <a:endParaRPr lang="es-CR"/>
        </a:p>
      </dgm:t>
    </dgm:pt>
    <dgm:pt modelId="{E7937C90-84F4-422A-A221-C92728D443AF}" type="sibTrans" cxnId="{B3DF8782-58B6-485F-8CE3-1E46A729BB65}">
      <dgm:prSet/>
      <dgm:spPr/>
      <dgm:t>
        <a:bodyPr/>
        <a:lstStyle/>
        <a:p>
          <a:endParaRPr lang="es-CR"/>
        </a:p>
      </dgm:t>
    </dgm:pt>
    <dgm:pt modelId="{9EBB7234-514C-4505-9697-300D8EB77888}">
      <dgm:prSet phldrT="[Texto]"/>
      <dgm:spPr/>
      <dgm:t>
        <a:bodyPr/>
        <a:lstStyle/>
        <a:p>
          <a:r>
            <a:rPr lang="es-CR" dirty="0"/>
            <a:t>Judicialización del conflicto</a:t>
          </a:r>
        </a:p>
      </dgm:t>
    </dgm:pt>
    <dgm:pt modelId="{6998BEB9-7B66-47A6-AA95-38E30736473E}" type="parTrans" cxnId="{B4C24582-84DF-4BD9-AF3C-2A0DF883BC58}">
      <dgm:prSet/>
      <dgm:spPr/>
      <dgm:t>
        <a:bodyPr/>
        <a:lstStyle/>
        <a:p>
          <a:endParaRPr lang="es-CR"/>
        </a:p>
      </dgm:t>
    </dgm:pt>
    <dgm:pt modelId="{AB6FDC77-D2CC-438C-BFEB-C588B6B22683}" type="sibTrans" cxnId="{B4C24582-84DF-4BD9-AF3C-2A0DF883BC58}">
      <dgm:prSet/>
      <dgm:spPr/>
      <dgm:t>
        <a:bodyPr/>
        <a:lstStyle/>
        <a:p>
          <a:endParaRPr lang="es-CR"/>
        </a:p>
      </dgm:t>
    </dgm:pt>
    <dgm:pt modelId="{FEB0DD23-FE7B-41A6-999B-1F5A57192BB3}" type="pres">
      <dgm:prSet presAssocID="{719BA260-DDA0-4069-9142-36C75A62A606}" presName="diagram" presStyleCnt="0">
        <dgm:presLayoutVars>
          <dgm:dir/>
          <dgm:resizeHandles val="exact"/>
        </dgm:presLayoutVars>
      </dgm:prSet>
      <dgm:spPr/>
    </dgm:pt>
    <dgm:pt modelId="{97DD6AF5-D426-429E-A28E-ABF4B97CC654}" type="pres">
      <dgm:prSet presAssocID="{C000307E-2B38-4F84-BB79-9B3FE3D0F219}" presName="node" presStyleLbl="node1" presStyleIdx="0" presStyleCnt="5">
        <dgm:presLayoutVars>
          <dgm:bulletEnabled val="1"/>
        </dgm:presLayoutVars>
      </dgm:prSet>
      <dgm:spPr/>
    </dgm:pt>
    <dgm:pt modelId="{3A2BC298-87D7-4FA9-993D-11858FD077C8}" type="pres">
      <dgm:prSet presAssocID="{5AC6E6D1-23DF-431D-BE32-1EB96879830B}" presName="sibTrans" presStyleCnt="0"/>
      <dgm:spPr/>
    </dgm:pt>
    <dgm:pt modelId="{EDEB838F-CFCC-4969-9A6B-77F8E7A9320F}" type="pres">
      <dgm:prSet presAssocID="{C7733C09-2B53-4129-BB79-C8C2A2281B47}" presName="node" presStyleLbl="node1" presStyleIdx="1" presStyleCnt="5">
        <dgm:presLayoutVars>
          <dgm:bulletEnabled val="1"/>
        </dgm:presLayoutVars>
      </dgm:prSet>
      <dgm:spPr/>
    </dgm:pt>
    <dgm:pt modelId="{FB95B037-C3BC-440B-943E-777766201F39}" type="pres">
      <dgm:prSet presAssocID="{617F5754-A652-4A2A-BB4C-B61C783FBD3E}" presName="sibTrans" presStyleCnt="0"/>
      <dgm:spPr/>
    </dgm:pt>
    <dgm:pt modelId="{1D4344A5-D1C2-4E40-B5BF-41AAA05EF69E}" type="pres">
      <dgm:prSet presAssocID="{0B5F6B4F-46A2-418C-A54C-A2C818F2EA95}" presName="node" presStyleLbl="node1" presStyleIdx="2" presStyleCnt="5">
        <dgm:presLayoutVars>
          <dgm:bulletEnabled val="1"/>
        </dgm:presLayoutVars>
      </dgm:prSet>
      <dgm:spPr/>
    </dgm:pt>
    <dgm:pt modelId="{DEF21BE6-9362-4545-9EC5-A1323011769F}" type="pres">
      <dgm:prSet presAssocID="{1BA2E381-5DAD-413B-B4E2-16F9FB6C9826}" presName="sibTrans" presStyleCnt="0"/>
      <dgm:spPr/>
    </dgm:pt>
    <dgm:pt modelId="{61E1B258-F86B-4913-9E68-EBB4D3B10374}" type="pres">
      <dgm:prSet presAssocID="{08C9FF36-8123-4CA6-9A68-810D519A2386}" presName="node" presStyleLbl="node1" presStyleIdx="3" presStyleCnt="5">
        <dgm:presLayoutVars>
          <dgm:bulletEnabled val="1"/>
        </dgm:presLayoutVars>
      </dgm:prSet>
      <dgm:spPr/>
    </dgm:pt>
    <dgm:pt modelId="{08074C4C-3AAA-416A-B171-3356AA5D4657}" type="pres">
      <dgm:prSet presAssocID="{E7937C90-84F4-422A-A221-C92728D443AF}" presName="sibTrans" presStyleCnt="0"/>
      <dgm:spPr/>
    </dgm:pt>
    <dgm:pt modelId="{64E76FC9-16D9-4528-8FCC-09701C675C77}" type="pres">
      <dgm:prSet presAssocID="{9EBB7234-514C-4505-9697-300D8EB77888}" presName="node" presStyleLbl="node1" presStyleIdx="4" presStyleCnt="5" custScaleY="88101">
        <dgm:presLayoutVars>
          <dgm:bulletEnabled val="1"/>
        </dgm:presLayoutVars>
      </dgm:prSet>
      <dgm:spPr/>
    </dgm:pt>
  </dgm:ptLst>
  <dgm:cxnLst>
    <dgm:cxn modelId="{6160BB2D-7DF6-43F8-AC84-42D805F83CB1}" type="presOf" srcId="{9EBB7234-514C-4505-9697-300D8EB77888}" destId="{64E76FC9-16D9-4528-8FCC-09701C675C77}" srcOrd="0" destOrd="0" presId="urn:microsoft.com/office/officeart/2005/8/layout/default"/>
    <dgm:cxn modelId="{1DCB9644-8896-4490-8B31-72E6C9BE0B00}" type="presOf" srcId="{C7733C09-2B53-4129-BB79-C8C2A2281B47}" destId="{EDEB838F-CFCC-4969-9A6B-77F8E7A9320F}" srcOrd="0" destOrd="0" presId="urn:microsoft.com/office/officeart/2005/8/layout/default"/>
    <dgm:cxn modelId="{E959D568-3C4B-4BAD-B006-3BF71527430F}" type="presOf" srcId="{C000307E-2B38-4F84-BB79-9B3FE3D0F219}" destId="{97DD6AF5-D426-429E-A28E-ABF4B97CC654}" srcOrd="0" destOrd="0" presId="urn:microsoft.com/office/officeart/2005/8/layout/default"/>
    <dgm:cxn modelId="{C2B5516A-C2AE-48DF-A890-C4508BF76526}" type="presOf" srcId="{0B5F6B4F-46A2-418C-A54C-A2C818F2EA95}" destId="{1D4344A5-D1C2-4E40-B5BF-41AAA05EF69E}" srcOrd="0" destOrd="0" presId="urn:microsoft.com/office/officeart/2005/8/layout/default"/>
    <dgm:cxn modelId="{FB45044D-2859-4AAF-9B79-0A3039ABB1DB}" type="presOf" srcId="{719BA260-DDA0-4069-9142-36C75A62A606}" destId="{FEB0DD23-FE7B-41A6-999B-1F5A57192BB3}" srcOrd="0" destOrd="0" presId="urn:microsoft.com/office/officeart/2005/8/layout/default"/>
    <dgm:cxn modelId="{267F427B-76C9-43D7-B144-8E96CCFC0929}" srcId="{719BA260-DDA0-4069-9142-36C75A62A606}" destId="{C7733C09-2B53-4129-BB79-C8C2A2281B47}" srcOrd="1" destOrd="0" parTransId="{1A30CB1B-5241-4844-9CE0-C41B4BA4F43C}" sibTransId="{617F5754-A652-4A2A-BB4C-B61C783FBD3E}"/>
    <dgm:cxn modelId="{B4C24582-84DF-4BD9-AF3C-2A0DF883BC58}" srcId="{719BA260-DDA0-4069-9142-36C75A62A606}" destId="{9EBB7234-514C-4505-9697-300D8EB77888}" srcOrd="4" destOrd="0" parTransId="{6998BEB9-7B66-47A6-AA95-38E30736473E}" sibTransId="{AB6FDC77-D2CC-438C-BFEB-C588B6B22683}"/>
    <dgm:cxn modelId="{B3DF8782-58B6-485F-8CE3-1E46A729BB65}" srcId="{719BA260-DDA0-4069-9142-36C75A62A606}" destId="{08C9FF36-8123-4CA6-9A68-810D519A2386}" srcOrd="3" destOrd="0" parTransId="{22F5A881-931D-40DD-BD96-8308FF4C9D15}" sibTransId="{E7937C90-84F4-422A-A221-C92728D443AF}"/>
    <dgm:cxn modelId="{C9CBF7C8-B11C-46AC-85CE-858A0CE06649}" srcId="{719BA260-DDA0-4069-9142-36C75A62A606}" destId="{0B5F6B4F-46A2-418C-A54C-A2C818F2EA95}" srcOrd="2" destOrd="0" parTransId="{0343C658-8C81-4FD2-9AC0-7490A557F418}" sibTransId="{1BA2E381-5DAD-413B-B4E2-16F9FB6C9826}"/>
    <dgm:cxn modelId="{E0E145CE-66EB-40E6-A502-CA1AE11B0F28}" type="presOf" srcId="{08C9FF36-8123-4CA6-9A68-810D519A2386}" destId="{61E1B258-F86B-4913-9E68-EBB4D3B10374}" srcOrd="0" destOrd="0" presId="urn:microsoft.com/office/officeart/2005/8/layout/default"/>
    <dgm:cxn modelId="{13BEB3DD-2735-4AD9-9CE9-D2944CA60D8A}" srcId="{719BA260-DDA0-4069-9142-36C75A62A606}" destId="{C000307E-2B38-4F84-BB79-9B3FE3D0F219}" srcOrd="0" destOrd="0" parTransId="{FA98D72E-CC15-4C3D-8B3E-81CAE31DEBB3}" sibTransId="{5AC6E6D1-23DF-431D-BE32-1EB96879830B}"/>
    <dgm:cxn modelId="{A6B7117E-EC72-4F9D-8F7F-32442177D9D7}" type="presParOf" srcId="{FEB0DD23-FE7B-41A6-999B-1F5A57192BB3}" destId="{97DD6AF5-D426-429E-A28E-ABF4B97CC654}" srcOrd="0" destOrd="0" presId="urn:microsoft.com/office/officeart/2005/8/layout/default"/>
    <dgm:cxn modelId="{E73A56B2-7180-4A01-B2C8-D5CB453E9A3A}" type="presParOf" srcId="{FEB0DD23-FE7B-41A6-999B-1F5A57192BB3}" destId="{3A2BC298-87D7-4FA9-993D-11858FD077C8}" srcOrd="1" destOrd="0" presId="urn:microsoft.com/office/officeart/2005/8/layout/default"/>
    <dgm:cxn modelId="{ABC669AD-E4C0-46EE-883C-6B9D8A35E4CC}" type="presParOf" srcId="{FEB0DD23-FE7B-41A6-999B-1F5A57192BB3}" destId="{EDEB838F-CFCC-4969-9A6B-77F8E7A9320F}" srcOrd="2" destOrd="0" presId="urn:microsoft.com/office/officeart/2005/8/layout/default"/>
    <dgm:cxn modelId="{1107D52B-1933-44DD-8A97-6F46F756E199}" type="presParOf" srcId="{FEB0DD23-FE7B-41A6-999B-1F5A57192BB3}" destId="{FB95B037-C3BC-440B-943E-777766201F39}" srcOrd="3" destOrd="0" presId="urn:microsoft.com/office/officeart/2005/8/layout/default"/>
    <dgm:cxn modelId="{AB23770B-B984-4F86-95FA-1AD67C051FC7}" type="presParOf" srcId="{FEB0DD23-FE7B-41A6-999B-1F5A57192BB3}" destId="{1D4344A5-D1C2-4E40-B5BF-41AAA05EF69E}" srcOrd="4" destOrd="0" presId="urn:microsoft.com/office/officeart/2005/8/layout/default"/>
    <dgm:cxn modelId="{D13787FB-9BCB-49BB-818C-C2680D59AB1A}" type="presParOf" srcId="{FEB0DD23-FE7B-41A6-999B-1F5A57192BB3}" destId="{DEF21BE6-9362-4545-9EC5-A1323011769F}" srcOrd="5" destOrd="0" presId="urn:microsoft.com/office/officeart/2005/8/layout/default"/>
    <dgm:cxn modelId="{FBAAF5B2-3140-43D4-BA40-4F269C410BA6}" type="presParOf" srcId="{FEB0DD23-FE7B-41A6-999B-1F5A57192BB3}" destId="{61E1B258-F86B-4913-9E68-EBB4D3B10374}" srcOrd="6" destOrd="0" presId="urn:microsoft.com/office/officeart/2005/8/layout/default"/>
    <dgm:cxn modelId="{B68D7F18-DAA2-4134-BE52-556B40F2C03F}" type="presParOf" srcId="{FEB0DD23-FE7B-41A6-999B-1F5A57192BB3}" destId="{08074C4C-3AAA-416A-B171-3356AA5D4657}" srcOrd="7" destOrd="0" presId="urn:microsoft.com/office/officeart/2005/8/layout/default"/>
    <dgm:cxn modelId="{8CC4F53F-CB6D-49FE-9A38-F179E47FF35E}" type="presParOf" srcId="{FEB0DD23-FE7B-41A6-999B-1F5A57192BB3}" destId="{64E76FC9-16D9-4528-8FCC-09701C675C7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9A7899-0CD5-4E4B-9F2A-5F638158500F}" type="doc">
      <dgm:prSet loTypeId="urn:microsoft.com/office/officeart/2005/8/layout/list1" loCatId="list" qsTypeId="urn:microsoft.com/office/officeart/2005/8/quickstyle/simple1" qsCatId="simple" csTypeId="urn:microsoft.com/office/officeart/2005/8/colors/accent4_5" csCatId="accent4" phldr="1"/>
      <dgm:spPr/>
      <dgm:t>
        <a:bodyPr/>
        <a:lstStyle/>
        <a:p>
          <a:endParaRPr lang="es-CR"/>
        </a:p>
      </dgm:t>
    </dgm:pt>
    <dgm:pt modelId="{7A27DB63-AA65-4234-979C-8BE9D4CDFE09}">
      <dgm:prSet phldrT="[Texto]" custT="1"/>
      <dgm:spPr/>
      <dgm:t>
        <a:bodyPr/>
        <a:lstStyle/>
        <a:p>
          <a:r>
            <a:rPr lang="es-CR" sz="2400" dirty="0">
              <a:solidFill>
                <a:schemeClr val="tx1"/>
              </a:solidFill>
            </a:rPr>
            <a:t>Nacion.com y </a:t>
          </a:r>
          <a:r>
            <a:rPr lang="es-CR" sz="2400" dirty="0" err="1">
              <a:solidFill>
                <a:schemeClr val="tx1"/>
              </a:solidFill>
            </a:rPr>
            <a:t>crhoy</a:t>
          </a:r>
          <a:endParaRPr lang="es-CR" sz="2400" dirty="0">
            <a:solidFill>
              <a:schemeClr val="tx1"/>
            </a:solidFill>
          </a:endParaRPr>
        </a:p>
      </dgm:t>
    </dgm:pt>
    <dgm:pt modelId="{A7514B19-3494-4835-A5CF-DAB9D6AF6EDF}" type="parTrans" cxnId="{C6C1FF83-BE1B-404A-91FD-07E24242C9C2}">
      <dgm:prSet/>
      <dgm:spPr/>
      <dgm:t>
        <a:bodyPr/>
        <a:lstStyle/>
        <a:p>
          <a:endParaRPr lang="es-CR" sz="2400">
            <a:solidFill>
              <a:schemeClr val="tx1"/>
            </a:solidFill>
          </a:endParaRPr>
        </a:p>
      </dgm:t>
    </dgm:pt>
    <dgm:pt modelId="{C0DD6F0B-E97E-49F5-84E0-C6D6134E7F25}" type="sibTrans" cxnId="{C6C1FF83-BE1B-404A-91FD-07E24242C9C2}">
      <dgm:prSet/>
      <dgm:spPr/>
      <dgm:t>
        <a:bodyPr/>
        <a:lstStyle/>
        <a:p>
          <a:endParaRPr lang="es-CR" sz="2400">
            <a:solidFill>
              <a:schemeClr val="tx1"/>
            </a:solidFill>
          </a:endParaRPr>
        </a:p>
      </dgm:t>
    </dgm:pt>
    <dgm:pt modelId="{CE1567A7-0A94-43FB-AE95-9B55A312813E}">
      <dgm:prSet phldrT="[Texto]" custT="1"/>
      <dgm:spPr/>
      <dgm:t>
        <a:bodyPr/>
        <a:lstStyle/>
        <a:p>
          <a:r>
            <a:rPr lang="es-CR" sz="2400" dirty="0">
              <a:solidFill>
                <a:schemeClr val="tx1"/>
              </a:solidFill>
            </a:rPr>
            <a:t>Marzo-julio</a:t>
          </a:r>
          <a:r>
            <a:rPr lang="es-CR" sz="2400" baseline="0" dirty="0">
              <a:solidFill>
                <a:schemeClr val="tx1"/>
              </a:solidFill>
            </a:rPr>
            <a:t> 2020</a:t>
          </a:r>
          <a:endParaRPr lang="es-CR" sz="2400" dirty="0">
            <a:solidFill>
              <a:schemeClr val="tx1"/>
            </a:solidFill>
          </a:endParaRPr>
        </a:p>
      </dgm:t>
    </dgm:pt>
    <dgm:pt modelId="{249EE5CE-F010-4A61-B107-67D789FE70FC}" type="parTrans" cxnId="{72CC3B7A-3303-41B4-9F22-26303C4D2DD4}">
      <dgm:prSet/>
      <dgm:spPr/>
      <dgm:t>
        <a:bodyPr/>
        <a:lstStyle/>
        <a:p>
          <a:endParaRPr lang="es-CR" sz="2400">
            <a:solidFill>
              <a:schemeClr val="tx1"/>
            </a:solidFill>
          </a:endParaRPr>
        </a:p>
      </dgm:t>
    </dgm:pt>
    <dgm:pt modelId="{9EAD3F1F-FAEF-4576-B48E-0446885C8B48}" type="sibTrans" cxnId="{72CC3B7A-3303-41B4-9F22-26303C4D2DD4}">
      <dgm:prSet/>
      <dgm:spPr/>
      <dgm:t>
        <a:bodyPr/>
        <a:lstStyle/>
        <a:p>
          <a:endParaRPr lang="es-CR" sz="2400">
            <a:solidFill>
              <a:schemeClr val="tx1"/>
            </a:solidFill>
          </a:endParaRPr>
        </a:p>
      </dgm:t>
    </dgm:pt>
    <dgm:pt modelId="{FC81102F-883B-41E3-80A6-DF1C96FDFB70}">
      <dgm:prSet phldrT="[Texto]" custT="1"/>
      <dgm:spPr/>
      <dgm:t>
        <a:bodyPr/>
        <a:lstStyle/>
        <a:p>
          <a:r>
            <a:rPr lang="es-CR" sz="2400" dirty="0">
              <a:solidFill>
                <a:schemeClr val="tx1"/>
              </a:solidFill>
            </a:rPr>
            <a:t>Mayor cobertura nacion.com</a:t>
          </a:r>
        </a:p>
      </dgm:t>
    </dgm:pt>
    <dgm:pt modelId="{E70FF84E-7C5F-4D3A-A775-FE9E72C340E4}" type="parTrans" cxnId="{CE7DFF4C-06F3-470A-81B0-9D474D339D8C}">
      <dgm:prSet/>
      <dgm:spPr/>
      <dgm:t>
        <a:bodyPr/>
        <a:lstStyle/>
        <a:p>
          <a:endParaRPr lang="es-CR" sz="2400">
            <a:solidFill>
              <a:schemeClr val="tx1"/>
            </a:solidFill>
          </a:endParaRPr>
        </a:p>
      </dgm:t>
    </dgm:pt>
    <dgm:pt modelId="{8A163CCB-832D-4A4B-9774-9338077CB31C}" type="sibTrans" cxnId="{CE7DFF4C-06F3-470A-81B0-9D474D339D8C}">
      <dgm:prSet/>
      <dgm:spPr/>
      <dgm:t>
        <a:bodyPr/>
        <a:lstStyle/>
        <a:p>
          <a:endParaRPr lang="es-CR" sz="2400">
            <a:solidFill>
              <a:schemeClr val="tx1"/>
            </a:solidFill>
          </a:endParaRPr>
        </a:p>
      </dgm:t>
    </dgm:pt>
    <dgm:pt modelId="{F91137BF-4D5F-481A-B6DB-2676E14D28C7}">
      <dgm:prSet custT="1"/>
      <dgm:spPr/>
      <dgm:t>
        <a:bodyPr/>
        <a:lstStyle/>
        <a:p>
          <a:r>
            <a:rPr lang="es-CR" sz="2400" dirty="0">
              <a:solidFill>
                <a:schemeClr val="tx1"/>
              </a:solidFill>
            </a:rPr>
            <a:t>82 noticias, 33 ejes temáticos</a:t>
          </a:r>
        </a:p>
      </dgm:t>
    </dgm:pt>
    <dgm:pt modelId="{1E57679D-589B-4608-984D-3E0FAE2DA45D}" type="parTrans" cxnId="{4FB71BAC-762C-4DFD-905E-0565FD4CDE2D}">
      <dgm:prSet/>
      <dgm:spPr/>
      <dgm:t>
        <a:bodyPr/>
        <a:lstStyle/>
        <a:p>
          <a:endParaRPr lang="es-CR" sz="2400">
            <a:solidFill>
              <a:schemeClr val="tx1"/>
            </a:solidFill>
          </a:endParaRPr>
        </a:p>
      </dgm:t>
    </dgm:pt>
    <dgm:pt modelId="{AA2B87A2-7F3F-4068-A314-B13F6249A7B9}" type="sibTrans" cxnId="{4FB71BAC-762C-4DFD-905E-0565FD4CDE2D}">
      <dgm:prSet/>
      <dgm:spPr/>
      <dgm:t>
        <a:bodyPr/>
        <a:lstStyle/>
        <a:p>
          <a:endParaRPr lang="es-CR" sz="2400">
            <a:solidFill>
              <a:schemeClr val="tx1"/>
            </a:solidFill>
          </a:endParaRPr>
        </a:p>
      </dgm:t>
    </dgm:pt>
    <dgm:pt modelId="{A189BB2F-6652-4997-A859-5FC37D316006}">
      <dgm:prSet custT="1"/>
      <dgm:spPr/>
      <dgm:t>
        <a:bodyPr/>
        <a:lstStyle/>
        <a:p>
          <a:r>
            <a:rPr lang="es-CR" sz="2400" dirty="0">
              <a:solidFill>
                <a:schemeClr val="tx1"/>
              </a:solidFill>
            </a:rPr>
            <a:t>Mayo mes con mayor cobertura</a:t>
          </a:r>
        </a:p>
      </dgm:t>
    </dgm:pt>
    <dgm:pt modelId="{905C243F-A425-4DFB-9D44-3BAD5AA975F8}" type="parTrans" cxnId="{B8C13A48-0436-434E-B33F-0233E80FE22E}">
      <dgm:prSet/>
      <dgm:spPr/>
      <dgm:t>
        <a:bodyPr/>
        <a:lstStyle/>
        <a:p>
          <a:endParaRPr lang="es-CR" sz="2400"/>
        </a:p>
      </dgm:t>
    </dgm:pt>
    <dgm:pt modelId="{17C1A897-AE2B-4F1C-920A-435ED356232E}" type="sibTrans" cxnId="{B8C13A48-0436-434E-B33F-0233E80FE22E}">
      <dgm:prSet/>
      <dgm:spPr/>
      <dgm:t>
        <a:bodyPr/>
        <a:lstStyle/>
        <a:p>
          <a:endParaRPr lang="es-CR" sz="2400"/>
        </a:p>
      </dgm:t>
    </dgm:pt>
    <dgm:pt modelId="{9D001589-77E6-4E0A-A9C5-82CE88D90C3E}">
      <dgm:prSet custT="1"/>
      <dgm:spPr/>
      <dgm:t>
        <a:bodyPr/>
        <a:lstStyle/>
        <a:p>
          <a:r>
            <a:rPr lang="es-CR" sz="2400" dirty="0">
              <a:solidFill>
                <a:schemeClr val="tx1"/>
              </a:solidFill>
            </a:rPr>
            <a:t>Contenido en diversas secciones</a:t>
          </a:r>
        </a:p>
      </dgm:t>
    </dgm:pt>
    <dgm:pt modelId="{4BB34520-AB25-404A-89E3-8B1CCE56FC69}" type="parTrans" cxnId="{0FC108B9-E70D-4A5F-AD63-5CCB93995155}">
      <dgm:prSet/>
      <dgm:spPr/>
      <dgm:t>
        <a:bodyPr/>
        <a:lstStyle/>
        <a:p>
          <a:endParaRPr lang="es-CR" sz="2400"/>
        </a:p>
      </dgm:t>
    </dgm:pt>
    <dgm:pt modelId="{A1025299-B526-439F-B825-955A727D4A5C}" type="sibTrans" cxnId="{0FC108B9-E70D-4A5F-AD63-5CCB93995155}">
      <dgm:prSet/>
      <dgm:spPr/>
      <dgm:t>
        <a:bodyPr/>
        <a:lstStyle/>
        <a:p>
          <a:endParaRPr lang="es-CR" sz="2400"/>
        </a:p>
      </dgm:t>
    </dgm:pt>
    <dgm:pt modelId="{1BB49A08-27EE-4E34-91D6-99F84FFABD41}" type="pres">
      <dgm:prSet presAssocID="{2C9A7899-0CD5-4E4B-9F2A-5F638158500F}" presName="linear" presStyleCnt="0">
        <dgm:presLayoutVars>
          <dgm:dir/>
          <dgm:animLvl val="lvl"/>
          <dgm:resizeHandles val="exact"/>
        </dgm:presLayoutVars>
      </dgm:prSet>
      <dgm:spPr/>
    </dgm:pt>
    <dgm:pt modelId="{5E40EB3A-ACBE-466A-95F1-A70071D8E7D1}" type="pres">
      <dgm:prSet presAssocID="{7A27DB63-AA65-4234-979C-8BE9D4CDFE09}" presName="parentLin" presStyleCnt="0"/>
      <dgm:spPr/>
    </dgm:pt>
    <dgm:pt modelId="{443F95D8-AAFF-478F-9E77-2BD7DDCB886B}" type="pres">
      <dgm:prSet presAssocID="{7A27DB63-AA65-4234-979C-8BE9D4CDFE09}" presName="parentLeftMargin" presStyleLbl="node1" presStyleIdx="0" presStyleCnt="6"/>
      <dgm:spPr/>
    </dgm:pt>
    <dgm:pt modelId="{83466715-EA98-4D2D-9D7B-C8EABC7D46DB}" type="pres">
      <dgm:prSet presAssocID="{7A27DB63-AA65-4234-979C-8BE9D4CDFE09}" presName="parentText" presStyleLbl="node1" presStyleIdx="0" presStyleCnt="6">
        <dgm:presLayoutVars>
          <dgm:chMax val="0"/>
          <dgm:bulletEnabled val="1"/>
        </dgm:presLayoutVars>
      </dgm:prSet>
      <dgm:spPr/>
    </dgm:pt>
    <dgm:pt modelId="{8ADECABB-F109-4F2C-B162-2FF9CCC323E3}" type="pres">
      <dgm:prSet presAssocID="{7A27DB63-AA65-4234-979C-8BE9D4CDFE09}" presName="negativeSpace" presStyleCnt="0"/>
      <dgm:spPr/>
    </dgm:pt>
    <dgm:pt modelId="{4B0822A5-5B80-4DE0-BDA9-A51665147BC5}" type="pres">
      <dgm:prSet presAssocID="{7A27DB63-AA65-4234-979C-8BE9D4CDFE09}" presName="childText" presStyleLbl="conFgAcc1" presStyleIdx="0" presStyleCnt="6">
        <dgm:presLayoutVars>
          <dgm:bulletEnabled val="1"/>
        </dgm:presLayoutVars>
      </dgm:prSet>
      <dgm:spPr/>
    </dgm:pt>
    <dgm:pt modelId="{A5510396-FA65-4F62-B490-DDE883C9B541}" type="pres">
      <dgm:prSet presAssocID="{C0DD6F0B-E97E-49F5-84E0-C6D6134E7F25}" presName="spaceBetweenRectangles" presStyleCnt="0"/>
      <dgm:spPr/>
    </dgm:pt>
    <dgm:pt modelId="{D88D2120-24C1-46E0-ADE2-CCAA67618D04}" type="pres">
      <dgm:prSet presAssocID="{CE1567A7-0A94-43FB-AE95-9B55A312813E}" presName="parentLin" presStyleCnt="0"/>
      <dgm:spPr/>
    </dgm:pt>
    <dgm:pt modelId="{4F94264C-7DCD-42F6-A607-F12A53465E2C}" type="pres">
      <dgm:prSet presAssocID="{CE1567A7-0A94-43FB-AE95-9B55A312813E}" presName="parentLeftMargin" presStyleLbl="node1" presStyleIdx="0" presStyleCnt="6"/>
      <dgm:spPr/>
    </dgm:pt>
    <dgm:pt modelId="{C63B1CBC-DE93-4E26-A1E9-BA0DAFD446D0}" type="pres">
      <dgm:prSet presAssocID="{CE1567A7-0A94-43FB-AE95-9B55A312813E}" presName="parentText" presStyleLbl="node1" presStyleIdx="1" presStyleCnt="6">
        <dgm:presLayoutVars>
          <dgm:chMax val="0"/>
          <dgm:bulletEnabled val="1"/>
        </dgm:presLayoutVars>
      </dgm:prSet>
      <dgm:spPr/>
    </dgm:pt>
    <dgm:pt modelId="{F71DD27F-958E-4C0C-9431-1D208B464CE1}" type="pres">
      <dgm:prSet presAssocID="{CE1567A7-0A94-43FB-AE95-9B55A312813E}" presName="negativeSpace" presStyleCnt="0"/>
      <dgm:spPr/>
    </dgm:pt>
    <dgm:pt modelId="{569DE0DC-B269-4EE4-B3FE-0931B04C9A77}" type="pres">
      <dgm:prSet presAssocID="{CE1567A7-0A94-43FB-AE95-9B55A312813E}" presName="childText" presStyleLbl="conFgAcc1" presStyleIdx="1" presStyleCnt="6">
        <dgm:presLayoutVars>
          <dgm:bulletEnabled val="1"/>
        </dgm:presLayoutVars>
      </dgm:prSet>
      <dgm:spPr/>
    </dgm:pt>
    <dgm:pt modelId="{DD09153D-5BF8-4219-9109-7D7DA097035D}" type="pres">
      <dgm:prSet presAssocID="{9EAD3F1F-FAEF-4576-B48E-0446885C8B48}" presName="spaceBetweenRectangles" presStyleCnt="0"/>
      <dgm:spPr/>
    </dgm:pt>
    <dgm:pt modelId="{9AC35497-EF87-4300-B41D-324815F02D09}" type="pres">
      <dgm:prSet presAssocID="{F91137BF-4D5F-481A-B6DB-2676E14D28C7}" presName="parentLin" presStyleCnt="0"/>
      <dgm:spPr/>
    </dgm:pt>
    <dgm:pt modelId="{C4A96023-EAB7-4A9D-982A-151BA7580620}" type="pres">
      <dgm:prSet presAssocID="{F91137BF-4D5F-481A-B6DB-2676E14D28C7}" presName="parentLeftMargin" presStyleLbl="node1" presStyleIdx="1" presStyleCnt="6"/>
      <dgm:spPr/>
    </dgm:pt>
    <dgm:pt modelId="{3CFF5635-B6A1-4929-92D5-4AA7162071C8}" type="pres">
      <dgm:prSet presAssocID="{F91137BF-4D5F-481A-B6DB-2676E14D28C7}" presName="parentText" presStyleLbl="node1" presStyleIdx="2" presStyleCnt="6">
        <dgm:presLayoutVars>
          <dgm:chMax val="0"/>
          <dgm:bulletEnabled val="1"/>
        </dgm:presLayoutVars>
      </dgm:prSet>
      <dgm:spPr/>
    </dgm:pt>
    <dgm:pt modelId="{CF111D4B-BCFA-48E1-8488-6030816983EF}" type="pres">
      <dgm:prSet presAssocID="{F91137BF-4D5F-481A-B6DB-2676E14D28C7}" presName="negativeSpace" presStyleCnt="0"/>
      <dgm:spPr/>
    </dgm:pt>
    <dgm:pt modelId="{39A4E318-E910-466D-AE61-0165F8CEEE95}" type="pres">
      <dgm:prSet presAssocID="{F91137BF-4D5F-481A-B6DB-2676E14D28C7}" presName="childText" presStyleLbl="conFgAcc1" presStyleIdx="2" presStyleCnt="6">
        <dgm:presLayoutVars>
          <dgm:bulletEnabled val="1"/>
        </dgm:presLayoutVars>
      </dgm:prSet>
      <dgm:spPr/>
    </dgm:pt>
    <dgm:pt modelId="{630B1B89-46ED-499B-8931-33E948432EA0}" type="pres">
      <dgm:prSet presAssocID="{AA2B87A2-7F3F-4068-A314-B13F6249A7B9}" presName="spaceBetweenRectangles" presStyleCnt="0"/>
      <dgm:spPr/>
    </dgm:pt>
    <dgm:pt modelId="{D70BB427-56C9-40CA-B0B2-9B87757C9B53}" type="pres">
      <dgm:prSet presAssocID="{A189BB2F-6652-4997-A859-5FC37D316006}" presName="parentLin" presStyleCnt="0"/>
      <dgm:spPr/>
    </dgm:pt>
    <dgm:pt modelId="{D1A04C0F-6C54-41B0-8703-037F385749C5}" type="pres">
      <dgm:prSet presAssocID="{A189BB2F-6652-4997-A859-5FC37D316006}" presName="parentLeftMargin" presStyleLbl="node1" presStyleIdx="2" presStyleCnt="6"/>
      <dgm:spPr/>
    </dgm:pt>
    <dgm:pt modelId="{627CB3F4-25FC-428E-A9C3-309ED72B1F71}" type="pres">
      <dgm:prSet presAssocID="{A189BB2F-6652-4997-A859-5FC37D316006}" presName="parentText" presStyleLbl="node1" presStyleIdx="3" presStyleCnt="6">
        <dgm:presLayoutVars>
          <dgm:chMax val="0"/>
          <dgm:bulletEnabled val="1"/>
        </dgm:presLayoutVars>
      </dgm:prSet>
      <dgm:spPr/>
    </dgm:pt>
    <dgm:pt modelId="{BA885694-42B6-4F0C-8EA2-D2F17AEF629E}" type="pres">
      <dgm:prSet presAssocID="{A189BB2F-6652-4997-A859-5FC37D316006}" presName="negativeSpace" presStyleCnt="0"/>
      <dgm:spPr/>
    </dgm:pt>
    <dgm:pt modelId="{502624EF-BC97-4878-8329-B8E6F687D16F}" type="pres">
      <dgm:prSet presAssocID="{A189BB2F-6652-4997-A859-5FC37D316006}" presName="childText" presStyleLbl="conFgAcc1" presStyleIdx="3" presStyleCnt="6">
        <dgm:presLayoutVars>
          <dgm:bulletEnabled val="1"/>
        </dgm:presLayoutVars>
      </dgm:prSet>
      <dgm:spPr/>
    </dgm:pt>
    <dgm:pt modelId="{D1BB2253-7796-4BFD-B9BF-FBA38BE05609}" type="pres">
      <dgm:prSet presAssocID="{17C1A897-AE2B-4F1C-920A-435ED356232E}" presName="spaceBetweenRectangles" presStyleCnt="0"/>
      <dgm:spPr/>
    </dgm:pt>
    <dgm:pt modelId="{FC16DB99-8EAF-4594-B60B-659B3EAFA231}" type="pres">
      <dgm:prSet presAssocID="{9D001589-77E6-4E0A-A9C5-82CE88D90C3E}" presName="parentLin" presStyleCnt="0"/>
      <dgm:spPr/>
    </dgm:pt>
    <dgm:pt modelId="{3ECB4476-4A88-4166-AEBA-C310C33126F7}" type="pres">
      <dgm:prSet presAssocID="{9D001589-77E6-4E0A-A9C5-82CE88D90C3E}" presName="parentLeftMargin" presStyleLbl="node1" presStyleIdx="3" presStyleCnt="6"/>
      <dgm:spPr/>
    </dgm:pt>
    <dgm:pt modelId="{E217CFCD-6C68-40EE-BD16-94D26BA7CA41}" type="pres">
      <dgm:prSet presAssocID="{9D001589-77E6-4E0A-A9C5-82CE88D90C3E}" presName="parentText" presStyleLbl="node1" presStyleIdx="4" presStyleCnt="6">
        <dgm:presLayoutVars>
          <dgm:chMax val="0"/>
          <dgm:bulletEnabled val="1"/>
        </dgm:presLayoutVars>
      </dgm:prSet>
      <dgm:spPr/>
    </dgm:pt>
    <dgm:pt modelId="{2A0E117B-81F0-4C1A-B42A-B3DA2EFFAAB8}" type="pres">
      <dgm:prSet presAssocID="{9D001589-77E6-4E0A-A9C5-82CE88D90C3E}" presName="negativeSpace" presStyleCnt="0"/>
      <dgm:spPr/>
    </dgm:pt>
    <dgm:pt modelId="{D948CD10-9907-4C83-9DC9-0531963E56F4}" type="pres">
      <dgm:prSet presAssocID="{9D001589-77E6-4E0A-A9C5-82CE88D90C3E}" presName="childText" presStyleLbl="conFgAcc1" presStyleIdx="4" presStyleCnt="6">
        <dgm:presLayoutVars>
          <dgm:bulletEnabled val="1"/>
        </dgm:presLayoutVars>
      </dgm:prSet>
      <dgm:spPr/>
    </dgm:pt>
    <dgm:pt modelId="{5ACEAE40-084C-494C-B1B9-AEB89B4DCE75}" type="pres">
      <dgm:prSet presAssocID="{A1025299-B526-439F-B825-955A727D4A5C}" presName="spaceBetweenRectangles" presStyleCnt="0"/>
      <dgm:spPr/>
    </dgm:pt>
    <dgm:pt modelId="{9C095E5D-C07F-4195-BD6F-BC346EB2A51C}" type="pres">
      <dgm:prSet presAssocID="{FC81102F-883B-41E3-80A6-DF1C96FDFB70}" presName="parentLin" presStyleCnt="0"/>
      <dgm:spPr/>
    </dgm:pt>
    <dgm:pt modelId="{33FA0596-D4DB-41ED-911C-891F9CCA58B4}" type="pres">
      <dgm:prSet presAssocID="{FC81102F-883B-41E3-80A6-DF1C96FDFB70}" presName="parentLeftMargin" presStyleLbl="node1" presStyleIdx="4" presStyleCnt="6"/>
      <dgm:spPr/>
    </dgm:pt>
    <dgm:pt modelId="{13EB6968-B329-4562-8D0A-6495D0FB39DD}" type="pres">
      <dgm:prSet presAssocID="{FC81102F-883B-41E3-80A6-DF1C96FDFB70}" presName="parentText" presStyleLbl="node1" presStyleIdx="5" presStyleCnt="6">
        <dgm:presLayoutVars>
          <dgm:chMax val="0"/>
          <dgm:bulletEnabled val="1"/>
        </dgm:presLayoutVars>
      </dgm:prSet>
      <dgm:spPr/>
    </dgm:pt>
    <dgm:pt modelId="{274CDCB7-7A18-44F1-B6FC-B5BE3E325CA1}" type="pres">
      <dgm:prSet presAssocID="{FC81102F-883B-41E3-80A6-DF1C96FDFB70}" presName="negativeSpace" presStyleCnt="0"/>
      <dgm:spPr/>
    </dgm:pt>
    <dgm:pt modelId="{64C83479-9B90-4C8B-AAFA-D699C7E2EB32}" type="pres">
      <dgm:prSet presAssocID="{FC81102F-883B-41E3-80A6-DF1C96FDFB70}" presName="childText" presStyleLbl="conFgAcc1" presStyleIdx="5" presStyleCnt="6">
        <dgm:presLayoutVars>
          <dgm:bulletEnabled val="1"/>
        </dgm:presLayoutVars>
      </dgm:prSet>
      <dgm:spPr/>
    </dgm:pt>
  </dgm:ptLst>
  <dgm:cxnLst>
    <dgm:cxn modelId="{893C4B02-68CD-4E20-A8F6-78DF6EA1F94A}" type="presOf" srcId="{CE1567A7-0A94-43FB-AE95-9B55A312813E}" destId="{4F94264C-7DCD-42F6-A607-F12A53465E2C}" srcOrd="0" destOrd="0" presId="urn:microsoft.com/office/officeart/2005/8/layout/list1"/>
    <dgm:cxn modelId="{C523BA02-378E-49BF-92B4-623F29498E5C}" type="presOf" srcId="{7A27DB63-AA65-4234-979C-8BE9D4CDFE09}" destId="{443F95D8-AAFF-478F-9E77-2BD7DDCB886B}" srcOrd="0" destOrd="0" presId="urn:microsoft.com/office/officeart/2005/8/layout/list1"/>
    <dgm:cxn modelId="{ED77C029-4A55-4C3B-9FA8-8FDE23C2C887}" type="presOf" srcId="{CE1567A7-0A94-43FB-AE95-9B55A312813E}" destId="{C63B1CBC-DE93-4E26-A1E9-BA0DAFD446D0}" srcOrd="1" destOrd="0" presId="urn:microsoft.com/office/officeart/2005/8/layout/list1"/>
    <dgm:cxn modelId="{B8C13A48-0436-434E-B33F-0233E80FE22E}" srcId="{2C9A7899-0CD5-4E4B-9F2A-5F638158500F}" destId="{A189BB2F-6652-4997-A859-5FC37D316006}" srcOrd="3" destOrd="0" parTransId="{905C243F-A425-4DFB-9D44-3BAD5AA975F8}" sibTransId="{17C1A897-AE2B-4F1C-920A-435ED356232E}"/>
    <dgm:cxn modelId="{CE7DFF4C-06F3-470A-81B0-9D474D339D8C}" srcId="{2C9A7899-0CD5-4E4B-9F2A-5F638158500F}" destId="{FC81102F-883B-41E3-80A6-DF1C96FDFB70}" srcOrd="5" destOrd="0" parTransId="{E70FF84E-7C5F-4D3A-A775-FE9E72C340E4}" sibTransId="{8A163CCB-832D-4A4B-9774-9338077CB31C}"/>
    <dgm:cxn modelId="{32E07E4D-91A3-400A-80B0-8DF00E190B77}" type="presOf" srcId="{A189BB2F-6652-4997-A859-5FC37D316006}" destId="{627CB3F4-25FC-428E-A9C3-309ED72B1F71}" srcOrd="1" destOrd="0" presId="urn:microsoft.com/office/officeart/2005/8/layout/list1"/>
    <dgm:cxn modelId="{BBC10553-2686-4979-AC66-368C4F1BF66F}" type="presOf" srcId="{FC81102F-883B-41E3-80A6-DF1C96FDFB70}" destId="{13EB6968-B329-4562-8D0A-6495D0FB39DD}" srcOrd="1" destOrd="0" presId="urn:microsoft.com/office/officeart/2005/8/layout/list1"/>
    <dgm:cxn modelId="{72CC3B7A-3303-41B4-9F22-26303C4D2DD4}" srcId="{2C9A7899-0CD5-4E4B-9F2A-5F638158500F}" destId="{CE1567A7-0A94-43FB-AE95-9B55A312813E}" srcOrd="1" destOrd="0" parTransId="{249EE5CE-F010-4A61-B107-67D789FE70FC}" sibTransId="{9EAD3F1F-FAEF-4576-B48E-0446885C8B48}"/>
    <dgm:cxn modelId="{C6C1FF83-BE1B-404A-91FD-07E24242C9C2}" srcId="{2C9A7899-0CD5-4E4B-9F2A-5F638158500F}" destId="{7A27DB63-AA65-4234-979C-8BE9D4CDFE09}" srcOrd="0" destOrd="0" parTransId="{A7514B19-3494-4835-A5CF-DAB9D6AF6EDF}" sibTransId="{C0DD6F0B-E97E-49F5-84E0-C6D6134E7F25}"/>
    <dgm:cxn modelId="{4FB71BAC-762C-4DFD-905E-0565FD4CDE2D}" srcId="{2C9A7899-0CD5-4E4B-9F2A-5F638158500F}" destId="{F91137BF-4D5F-481A-B6DB-2676E14D28C7}" srcOrd="2" destOrd="0" parTransId="{1E57679D-589B-4608-984D-3E0FAE2DA45D}" sibTransId="{AA2B87A2-7F3F-4068-A314-B13F6249A7B9}"/>
    <dgm:cxn modelId="{95000FB1-4EE4-447A-AFC3-9C8E86C1D897}" type="presOf" srcId="{2C9A7899-0CD5-4E4B-9F2A-5F638158500F}" destId="{1BB49A08-27EE-4E34-91D6-99F84FFABD41}" srcOrd="0" destOrd="0" presId="urn:microsoft.com/office/officeart/2005/8/layout/list1"/>
    <dgm:cxn modelId="{E41A01B9-3510-4846-B922-2BEED24AB985}" type="presOf" srcId="{9D001589-77E6-4E0A-A9C5-82CE88D90C3E}" destId="{3ECB4476-4A88-4166-AEBA-C310C33126F7}" srcOrd="0" destOrd="0" presId="urn:microsoft.com/office/officeart/2005/8/layout/list1"/>
    <dgm:cxn modelId="{0FC108B9-E70D-4A5F-AD63-5CCB93995155}" srcId="{2C9A7899-0CD5-4E4B-9F2A-5F638158500F}" destId="{9D001589-77E6-4E0A-A9C5-82CE88D90C3E}" srcOrd="4" destOrd="0" parTransId="{4BB34520-AB25-404A-89E3-8B1CCE56FC69}" sibTransId="{A1025299-B526-439F-B825-955A727D4A5C}"/>
    <dgm:cxn modelId="{59FDFEBC-C06F-40CB-947E-EC057AD2FAD3}" type="presOf" srcId="{FC81102F-883B-41E3-80A6-DF1C96FDFB70}" destId="{33FA0596-D4DB-41ED-911C-891F9CCA58B4}" srcOrd="0" destOrd="0" presId="urn:microsoft.com/office/officeart/2005/8/layout/list1"/>
    <dgm:cxn modelId="{4E6B78DA-E04A-4F69-AA6F-96A71C7F6AF3}" type="presOf" srcId="{F91137BF-4D5F-481A-B6DB-2676E14D28C7}" destId="{C4A96023-EAB7-4A9D-982A-151BA7580620}" srcOrd="0" destOrd="0" presId="urn:microsoft.com/office/officeart/2005/8/layout/list1"/>
    <dgm:cxn modelId="{F1E984E6-4E9E-4A97-A357-96183AEF1627}" type="presOf" srcId="{7A27DB63-AA65-4234-979C-8BE9D4CDFE09}" destId="{83466715-EA98-4D2D-9D7B-C8EABC7D46DB}" srcOrd="1" destOrd="0" presId="urn:microsoft.com/office/officeart/2005/8/layout/list1"/>
    <dgm:cxn modelId="{43A5A7F5-90AE-4850-A949-6CD739357003}" type="presOf" srcId="{A189BB2F-6652-4997-A859-5FC37D316006}" destId="{D1A04C0F-6C54-41B0-8703-037F385749C5}" srcOrd="0" destOrd="0" presId="urn:microsoft.com/office/officeart/2005/8/layout/list1"/>
    <dgm:cxn modelId="{93CC5BFA-55D7-4D4A-A9DB-23999FC68A8D}" type="presOf" srcId="{F91137BF-4D5F-481A-B6DB-2676E14D28C7}" destId="{3CFF5635-B6A1-4929-92D5-4AA7162071C8}" srcOrd="1" destOrd="0" presId="urn:microsoft.com/office/officeart/2005/8/layout/list1"/>
    <dgm:cxn modelId="{F09A41FF-141E-4330-A5FC-E5157AB05875}" type="presOf" srcId="{9D001589-77E6-4E0A-A9C5-82CE88D90C3E}" destId="{E217CFCD-6C68-40EE-BD16-94D26BA7CA41}" srcOrd="1" destOrd="0" presId="urn:microsoft.com/office/officeart/2005/8/layout/list1"/>
    <dgm:cxn modelId="{E5B9FAD4-57FA-41A7-82BA-26925FE16276}" type="presParOf" srcId="{1BB49A08-27EE-4E34-91D6-99F84FFABD41}" destId="{5E40EB3A-ACBE-466A-95F1-A70071D8E7D1}" srcOrd="0" destOrd="0" presId="urn:microsoft.com/office/officeart/2005/8/layout/list1"/>
    <dgm:cxn modelId="{74D12B5A-1D0F-4B3E-8896-EEA43EF2D245}" type="presParOf" srcId="{5E40EB3A-ACBE-466A-95F1-A70071D8E7D1}" destId="{443F95D8-AAFF-478F-9E77-2BD7DDCB886B}" srcOrd="0" destOrd="0" presId="urn:microsoft.com/office/officeart/2005/8/layout/list1"/>
    <dgm:cxn modelId="{D541D4E5-AB5D-40E6-8A70-A0106F2D0773}" type="presParOf" srcId="{5E40EB3A-ACBE-466A-95F1-A70071D8E7D1}" destId="{83466715-EA98-4D2D-9D7B-C8EABC7D46DB}" srcOrd="1" destOrd="0" presId="urn:microsoft.com/office/officeart/2005/8/layout/list1"/>
    <dgm:cxn modelId="{A4558923-1AF0-40DC-8C03-837A18E64869}" type="presParOf" srcId="{1BB49A08-27EE-4E34-91D6-99F84FFABD41}" destId="{8ADECABB-F109-4F2C-B162-2FF9CCC323E3}" srcOrd="1" destOrd="0" presId="urn:microsoft.com/office/officeart/2005/8/layout/list1"/>
    <dgm:cxn modelId="{816CF14A-70F7-4C66-98DC-18DB39F64E68}" type="presParOf" srcId="{1BB49A08-27EE-4E34-91D6-99F84FFABD41}" destId="{4B0822A5-5B80-4DE0-BDA9-A51665147BC5}" srcOrd="2" destOrd="0" presId="urn:microsoft.com/office/officeart/2005/8/layout/list1"/>
    <dgm:cxn modelId="{124A68AA-259E-4035-BE88-9D52C2AA7067}" type="presParOf" srcId="{1BB49A08-27EE-4E34-91D6-99F84FFABD41}" destId="{A5510396-FA65-4F62-B490-DDE883C9B541}" srcOrd="3" destOrd="0" presId="urn:microsoft.com/office/officeart/2005/8/layout/list1"/>
    <dgm:cxn modelId="{232B3B36-11BF-4601-BF86-2186FA95803C}" type="presParOf" srcId="{1BB49A08-27EE-4E34-91D6-99F84FFABD41}" destId="{D88D2120-24C1-46E0-ADE2-CCAA67618D04}" srcOrd="4" destOrd="0" presId="urn:microsoft.com/office/officeart/2005/8/layout/list1"/>
    <dgm:cxn modelId="{8F9C4228-4287-4C67-8C8D-E059E1A193E1}" type="presParOf" srcId="{D88D2120-24C1-46E0-ADE2-CCAA67618D04}" destId="{4F94264C-7DCD-42F6-A607-F12A53465E2C}" srcOrd="0" destOrd="0" presId="urn:microsoft.com/office/officeart/2005/8/layout/list1"/>
    <dgm:cxn modelId="{57FA7720-646A-49F1-B752-D399A63DCC66}" type="presParOf" srcId="{D88D2120-24C1-46E0-ADE2-CCAA67618D04}" destId="{C63B1CBC-DE93-4E26-A1E9-BA0DAFD446D0}" srcOrd="1" destOrd="0" presId="urn:microsoft.com/office/officeart/2005/8/layout/list1"/>
    <dgm:cxn modelId="{3845C5BA-853B-4416-A123-BF505DDD3B35}" type="presParOf" srcId="{1BB49A08-27EE-4E34-91D6-99F84FFABD41}" destId="{F71DD27F-958E-4C0C-9431-1D208B464CE1}" srcOrd="5" destOrd="0" presId="urn:microsoft.com/office/officeart/2005/8/layout/list1"/>
    <dgm:cxn modelId="{9788C61F-D0E3-46EF-8673-845D445D074E}" type="presParOf" srcId="{1BB49A08-27EE-4E34-91D6-99F84FFABD41}" destId="{569DE0DC-B269-4EE4-B3FE-0931B04C9A77}" srcOrd="6" destOrd="0" presId="urn:microsoft.com/office/officeart/2005/8/layout/list1"/>
    <dgm:cxn modelId="{3A8E1144-2CB7-4FBE-8709-114BFF4887A8}" type="presParOf" srcId="{1BB49A08-27EE-4E34-91D6-99F84FFABD41}" destId="{DD09153D-5BF8-4219-9109-7D7DA097035D}" srcOrd="7" destOrd="0" presId="urn:microsoft.com/office/officeart/2005/8/layout/list1"/>
    <dgm:cxn modelId="{27F1EC86-6991-4EB1-8231-6B8BF55673C8}" type="presParOf" srcId="{1BB49A08-27EE-4E34-91D6-99F84FFABD41}" destId="{9AC35497-EF87-4300-B41D-324815F02D09}" srcOrd="8" destOrd="0" presId="urn:microsoft.com/office/officeart/2005/8/layout/list1"/>
    <dgm:cxn modelId="{7742AB5B-BEFC-410D-BB75-55DA8F0D0D28}" type="presParOf" srcId="{9AC35497-EF87-4300-B41D-324815F02D09}" destId="{C4A96023-EAB7-4A9D-982A-151BA7580620}" srcOrd="0" destOrd="0" presId="urn:microsoft.com/office/officeart/2005/8/layout/list1"/>
    <dgm:cxn modelId="{36C90573-E8DC-480D-8009-2E6110E8358A}" type="presParOf" srcId="{9AC35497-EF87-4300-B41D-324815F02D09}" destId="{3CFF5635-B6A1-4929-92D5-4AA7162071C8}" srcOrd="1" destOrd="0" presId="urn:microsoft.com/office/officeart/2005/8/layout/list1"/>
    <dgm:cxn modelId="{C93C3936-A2D1-4992-A7DF-FABCC2BC203C}" type="presParOf" srcId="{1BB49A08-27EE-4E34-91D6-99F84FFABD41}" destId="{CF111D4B-BCFA-48E1-8488-6030816983EF}" srcOrd="9" destOrd="0" presId="urn:microsoft.com/office/officeart/2005/8/layout/list1"/>
    <dgm:cxn modelId="{29102BE8-75C2-4C3A-93F4-BEDD29DB0D5D}" type="presParOf" srcId="{1BB49A08-27EE-4E34-91D6-99F84FFABD41}" destId="{39A4E318-E910-466D-AE61-0165F8CEEE95}" srcOrd="10" destOrd="0" presId="urn:microsoft.com/office/officeart/2005/8/layout/list1"/>
    <dgm:cxn modelId="{C4E7EF21-87EF-463F-81AE-5D86B474661E}" type="presParOf" srcId="{1BB49A08-27EE-4E34-91D6-99F84FFABD41}" destId="{630B1B89-46ED-499B-8931-33E948432EA0}" srcOrd="11" destOrd="0" presId="urn:microsoft.com/office/officeart/2005/8/layout/list1"/>
    <dgm:cxn modelId="{9A57774A-6926-4D08-88FF-07C27B48B1E9}" type="presParOf" srcId="{1BB49A08-27EE-4E34-91D6-99F84FFABD41}" destId="{D70BB427-56C9-40CA-B0B2-9B87757C9B53}" srcOrd="12" destOrd="0" presId="urn:microsoft.com/office/officeart/2005/8/layout/list1"/>
    <dgm:cxn modelId="{901D84ED-B5EF-4089-8DCF-6BF9EDFB0CBA}" type="presParOf" srcId="{D70BB427-56C9-40CA-B0B2-9B87757C9B53}" destId="{D1A04C0F-6C54-41B0-8703-037F385749C5}" srcOrd="0" destOrd="0" presId="urn:microsoft.com/office/officeart/2005/8/layout/list1"/>
    <dgm:cxn modelId="{8CC9482F-2E4F-473F-9BD1-CDFAD2FDA10A}" type="presParOf" srcId="{D70BB427-56C9-40CA-B0B2-9B87757C9B53}" destId="{627CB3F4-25FC-428E-A9C3-309ED72B1F71}" srcOrd="1" destOrd="0" presId="urn:microsoft.com/office/officeart/2005/8/layout/list1"/>
    <dgm:cxn modelId="{B5362016-D701-4744-81C7-A8B0EB717B6E}" type="presParOf" srcId="{1BB49A08-27EE-4E34-91D6-99F84FFABD41}" destId="{BA885694-42B6-4F0C-8EA2-D2F17AEF629E}" srcOrd="13" destOrd="0" presId="urn:microsoft.com/office/officeart/2005/8/layout/list1"/>
    <dgm:cxn modelId="{054CE434-E1CD-4D86-8CED-2F178BF53DE1}" type="presParOf" srcId="{1BB49A08-27EE-4E34-91D6-99F84FFABD41}" destId="{502624EF-BC97-4878-8329-B8E6F687D16F}" srcOrd="14" destOrd="0" presId="urn:microsoft.com/office/officeart/2005/8/layout/list1"/>
    <dgm:cxn modelId="{EAB482BE-3E8E-4694-9965-4EFA67CF9A33}" type="presParOf" srcId="{1BB49A08-27EE-4E34-91D6-99F84FFABD41}" destId="{D1BB2253-7796-4BFD-B9BF-FBA38BE05609}" srcOrd="15" destOrd="0" presId="urn:microsoft.com/office/officeart/2005/8/layout/list1"/>
    <dgm:cxn modelId="{A6554F66-3359-4C0E-955F-7F271AA4F0D6}" type="presParOf" srcId="{1BB49A08-27EE-4E34-91D6-99F84FFABD41}" destId="{FC16DB99-8EAF-4594-B60B-659B3EAFA231}" srcOrd="16" destOrd="0" presId="urn:microsoft.com/office/officeart/2005/8/layout/list1"/>
    <dgm:cxn modelId="{601C5598-CF6E-4B77-BC43-5869360156A6}" type="presParOf" srcId="{FC16DB99-8EAF-4594-B60B-659B3EAFA231}" destId="{3ECB4476-4A88-4166-AEBA-C310C33126F7}" srcOrd="0" destOrd="0" presId="urn:microsoft.com/office/officeart/2005/8/layout/list1"/>
    <dgm:cxn modelId="{037CEDD8-8520-4911-BECD-C7193A607E8B}" type="presParOf" srcId="{FC16DB99-8EAF-4594-B60B-659B3EAFA231}" destId="{E217CFCD-6C68-40EE-BD16-94D26BA7CA41}" srcOrd="1" destOrd="0" presId="urn:microsoft.com/office/officeart/2005/8/layout/list1"/>
    <dgm:cxn modelId="{6A10A146-49AA-4EF3-85E4-5F9AF85EA527}" type="presParOf" srcId="{1BB49A08-27EE-4E34-91D6-99F84FFABD41}" destId="{2A0E117B-81F0-4C1A-B42A-B3DA2EFFAAB8}" srcOrd="17" destOrd="0" presId="urn:microsoft.com/office/officeart/2005/8/layout/list1"/>
    <dgm:cxn modelId="{A4F72470-FC8C-4149-9626-B4115139AE39}" type="presParOf" srcId="{1BB49A08-27EE-4E34-91D6-99F84FFABD41}" destId="{D948CD10-9907-4C83-9DC9-0531963E56F4}" srcOrd="18" destOrd="0" presId="urn:microsoft.com/office/officeart/2005/8/layout/list1"/>
    <dgm:cxn modelId="{CD0E0A61-B33A-48CF-9CF2-BC8683AC7D7A}" type="presParOf" srcId="{1BB49A08-27EE-4E34-91D6-99F84FFABD41}" destId="{5ACEAE40-084C-494C-B1B9-AEB89B4DCE75}" srcOrd="19" destOrd="0" presId="urn:microsoft.com/office/officeart/2005/8/layout/list1"/>
    <dgm:cxn modelId="{B20F1612-F712-4064-BD27-E7FE1915B002}" type="presParOf" srcId="{1BB49A08-27EE-4E34-91D6-99F84FFABD41}" destId="{9C095E5D-C07F-4195-BD6F-BC346EB2A51C}" srcOrd="20" destOrd="0" presId="urn:microsoft.com/office/officeart/2005/8/layout/list1"/>
    <dgm:cxn modelId="{BFE15B43-A172-40DC-9742-BC0C6E485D40}" type="presParOf" srcId="{9C095E5D-C07F-4195-BD6F-BC346EB2A51C}" destId="{33FA0596-D4DB-41ED-911C-891F9CCA58B4}" srcOrd="0" destOrd="0" presId="urn:microsoft.com/office/officeart/2005/8/layout/list1"/>
    <dgm:cxn modelId="{25064DBA-4A02-4511-8D1B-0175D98C5561}" type="presParOf" srcId="{9C095E5D-C07F-4195-BD6F-BC346EB2A51C}" destId="{13EB6968-B329-4562-8D0A-6495D0FB39DD}" srcOrd="1" destOrd="0" presId="urn:microsoft.com/office/officeart/2005/8/layout/list1"/>
    <dgm:cxn modelId="{C409D7D5-29EB-43C1-9FCE-69B1EDEFCE35}" type="presParOf" srcId="{1BB49A08-27EE-4E34-91D6-99F84FFABD41}" destId="{274CDCB7-7A18-44F1-B6FC-B5BE3E325CA1}" srcOrd="21" destOrd="0" presId="urn:microsoft.com/office/officeart/2005/8/layout/list1"/>
    <dgm:cxn modelId="{3DE11704-2334-4A50-86A8-FE09EC60F246}" type="presParOf" srcId="{1BB49A08-27EE-4E34-91D6-99F84FFABD41}" destId="{64C83479-9B90-4C8B-AAFA-D699C7E2EB3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48F619-63B2-45CD-878B-31AB130C715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5BBA5BEE-2031-4371-97C5-9A7AA3E21F35}">
      <dgm:prSet phldrT="[Texto]"/>
      <dgm:spPr/>
      <dgm:t>
        <a:bodyPr/>
        <a:lstStyle/>
        <a:p>
          <a:r>
            <a:rPr lang="es-CR" dirty="0"/>
            <a:t>Cierres fronterizos-disposiciones sanitarias</a:t>
          </a:r>
        </a:p>
      </dgm:t>
    </dgm:pt>
    <dgm:pt modelId="{1560D8D0-C892-4DFA-9473-E9049544B32B}" type="parTrans" cxnId="{A1E4A504-ABBD-459E-928B-8FE2354940D6}">
      <dgm:prSet/>
      <dgm:spPr/>
      <dgm:t>
        <a:bodyPr/>
        <a:lstStyle/>
        <a:p>
          <a:endParaRPr lang="es-CR"/>
        </a:p>
      </dgm:t>
    </dgm:pt>
    <dgm:pt modelId="{B4892C75-E9C4-4F94-9F09-FB6E750BB32C}" type="sibTrans" cxnId="{A1E4A504-ABBD-459E-928B-8FE2354940D6}">
      <dgm:prSet/>
      <dgm:spPr/>
      <dgm:t>
        <a:bodyPr/>
        <a:lstStyle/>
        <a:p>
          <a:endParaRPr lang="es-CR"/>
        </a:p>
      </dgm:t>
    </dgm:pt>
    <dgm:pt modelId="{240D4353-DED5-4868-8705-447CED3A4F0E}">
      <dgm:prSet phldrT="[Texto]"/>
      <dgm:spPr/>
      <dgm:t>
        <a:bodyPr/>
        <a:lstStyle/>
        <a:p>
          <a:r>
            <a:rPr lang="es-CR" dirty="0"/>
            <a:t>Repatriación de residentes en CR y retorno de nacionales</a:t>
          </a:r>
        </a:p>
      </dgm:t>
    </dgm:pt>
    <dgm:pt modelId="{6D1D7BEA-6C5C-42F4-AE84-83FAB08F2B15}" type="parTrans" cxnId="{C6C7C33F-5067-4794-B34E-12A995AACD4B}">
      <dgm:prSet/>
      <dgm:spPr/>
      <dgm:t>
        <a:bodyPr/>
        <a:lstStyle/>
        <a:p>
          <a:endParaRPr lang="es-CR"/>
        </a:p>
      </dgm:t>
    </dgm:pt>
    <dgm:pt modelId="{EE2BFCCA-6AAA-4124-93B5-20C55C4C5FD9}" type="sibTrans" cxnId="{C6C7C33F-5067-4794-B34E-12A995AACD4B}">
      <dgm:prSet/>
      <dgm:spPr/>
      <dgm:t>
        <a:bodyPr/>
        <a:lstStyle/>
        <a:p>
          <a:endParaRPr lang="es-CR"/>
        </a:p>
      </dgm:t>
    </dgm:pt>
    <dgm:pt modelId="{0D380E16-F6B8-4B71-9D7B-FA6AA6F25E71}">
      <dgm:prSet phldrT="[Texto]"/>
      <dgm:spPr/>
      <dgm:t>
        <a:bodyPr/>
        <a:lstStyle/>
        <a:p>
          <a:r>
            <a:rPr lang="es-CR" dirty="0"/>
            <a:t>Bloqueo de transportistas y la adopción de nuevas medidas sanitarias</a:t>
          </a:r>
        </a:p>
      </dgm:t>
    </dgm:pt>
    <dgm:pt modelId="{3E3DB2DF-F43B-4575-91C9-BE73E6A009EE}" type="parTrans" cxnId="{BAB9D6FA-E5F1-48CF-ABD7-65268E35CB15}">
      <dgm:prSet/>
      <dgm:spPr/>
      <dgm:t>
        <a:bodyPr/>
        <a:lstStyle/>
        <a:p>
          <a:endParaRPr lang="es-CR"/>
        </a:p>
      </dgm:t>
    </dgm:pt>
    <dgm:pt modelId="{9F68E690-6303-4D21-8B48-4326EA79C5F9}" type="sibTrans" cxnId="{BAB9D6FA-E5F1-48CF-ABD7-65268E35CB15}">
      <dgm:prSet/>
      <dgm:spPr/>
      <dgm:t>
        <a:bodyPr/>
        <a:lstStyle/>
        <a:p>
          <a:endParaRPr lang="es-CR"/>
        </a:p>
      </dgm:t>
    </dgm:pt>
    <dgm:pt modelId="{1D0420C4-7FB0-4AAB-AD93-5AE7743032EA}">
      <dgm:prSet phldrT="[Texto]"/>
      <dgm:spPr/>
      <dgm:t>
        <a:bodyPr/>
        <a:lstStyle/>
        <a:p>
          <a:r>
            <a:rPr lang="es-CR" dirty="0"/>
            <a:t>Tráfico ilícito de migrantes y regularización de trabajadores en el agro</a:t>
          </a:r>
        </a:p>
      </dgm:t>
    </dgm:pt>
    <dgm:pt modelId="{3D867BE2-BD91-4108-BB9A-4EF8DE055BD7}" type="parTrans" cxnId="{E3BD87DD-8B2E-4024-9F0F-A048919B58C6}">
      <dgm:prSet/>
      <dgm:spPr/>
      <dgm:t>
        <a:bodyPr/>
        <a:lstStyle/>
        <a:p>
          <a:endParaRPr lang="es-CR"/>
        </a:p>
      </dgm:t>
    </dgm:pt>
    <dgm:pt modelId="{C4A0FF19-8A6B-46F5-BEC4-485490AB8BCD}" type="sibTrans" cxnId="{E3BD87DD-8B2E-4024-9F0F-A048919B58C6}">
      <dgm:prSet/>
      <dgm:spPr/>
      <dgm:t>
        <a:bodyPr/>
        <a:lstStyle/>
        <a:p>
          <a:endParaRPr lang="es-CR"/>
        </a:p>
      </dgm:t>
    </dgm:pt>
    <dgm:pt modelId="{BE5AF85D-74BC-4D00-A58D-605D7F75C04A}">
      <dgm:prSet phldrT="[Texto]"/>
      <dgm:spPr/>
      <dgm:t>
        <a:bodyPr/>
        <a:lstStyle/>
        <a:p>
          <a:r>
            <a:rPr lang="es-CR" dirty="0"/>
            <a:t>Acceso a servicios de salud/inoculación sanitaria</a:t>
          </a:r>
        </a:p>
      </dgm:t>
    </dgm:pt>
    <dgm:pt modelId="{A8F35ABE-8815-4198-B9B9-FEDEC3525D89}" type="parTrans" cxnId="{D6B4E2EB-7C62-4B69-8A99-A9B622445AA9}">
      <dgm:prSet/>
      <dgm:spPr/>
      <dgm:t>
        <a:bodyPr/>
        <a:lstStyle/>
        <a:p>
          <a:endParaRPr lang="es-CR"/>
        </a:p>
      </dgm:t>
    </dgm:pt>
    <dgm:pt modelId="{C7320BDB-9B0A-424F-B498-C3B5C272F01F}" type="sibTrans" cxnId="{D6B4E2EB-7C62-4B69-8A99-A9B622445AA9}">
      <dgm:prSet/>
      <dgm:spPr/>
      <dgm:t>
        <a:bodyPr/>
        <a:lstStyle/>
        <a:p>
          <a:endParaRPr lang="es-CR"/>
        </a:p>
      </dgm:t>
    </dgm:pt>
    <dgm:pt modelId="{463847AD-341E-4CDE-92E0-8B1F7C278AEA}" type="pres">
      <dgm:prSet presAssocID="{B548F619-63B2-45CD-878B-31AB130C7158}" presName="diagram" presStyleCnt="0">
        <dgm:presLayoutVars>
          <dgm:dir/>
          <dgm:resizeHandles val="exact"/>
        </dgm:presLayoutVars>
      </dgm:prSet>
      <dgm:spPr/>
    </dgm:pt>
    <dgm:pt modelId="{7A89B7EF-FACE-4FB1-B754-C17C7DD06E86}" type="pres">
      <dgm:prSet presAssocID="{5BBA5BEE-2031-4371-97C5-9A7AA3E21F35}" presName="node" presStyleLbl="node1" presStyleIdx="0" presStyleCnt="5">
        <dgm:presLayoutVars>
          <dgm:bulletEnabled val="1"/>
        </dgm:presLayoutVars>
      </dgm:prSet>
      <dgm:spPr/>
    </dgm:pt>
    <dgm:pt modelId="{740C607D-D79C-4D8E-A4D4-96406BD7043C}" type="pres">
      <dgm:prSet presAssocID="{B4892C75-E9C4-4F94-9F09-FB6E750BB32C}" presName="sibTrans" presStyleCnt="0"/>
      <dgm:spPr/>
    </dgm:pt>
    <dgm:pt modelId="{0C7009CE-1821-4100-A480-67EB76D7F04B}" type="pres">
      <dgm:prSet presAssocID="{240D4353-DED5-4868-8705-447CED3A4F0E}" presName="node" presStyleLbl="node1" presStyleIdx="1" presStyleCnt="5">
        <dgm:presLayoutVars>
          <dgm:bulletEnabled val="1"/>
        </dgm:presLayoutVars>
      </dgm:prSet>
      <dgm:spPr/>
    </dgm:pt>
    <dgm:pt modelId="{B7D002B1-C464-4D4A-9CA0-2B64233150F5}" type="pres">
      <dgm:prSet presAssocID="{EE2BFCCA-6AAA-4124-93B5-20C55C4C5FD9}" presName="sibTrans" presStyleCnt="0"/>
      <dgm:spPr/>
    </dgm:pt>
    <dgm:pt modelId="{AE83C8DD-8945-4A7B-BBED-0F0DB155CCB8}" type="pres">
      <dgm:prSet presAssocID="{0D380E16-F6B8-4B71-9D7B-FA6AA6F25E71}" presName="node" presStyleLbl="node1" presStyleIdx="2" presStyleCnt="5">
        <dgm:presLayoutVars>
          <dgm:bulletEnabled val="1"/>
        </dgm:presLayoutVars>
      </dgm:prSet>
      <dgm:spPr/>
    </dgm:pt>
    <dgm:pt modelId="{20439E5A-3759-431E-A309-5A77D92A1429}" type="pres">
      <dgm:prSet presAssocID="{9F68E690-6303-4D21-8B48-4326EA79C5F9}" presName="sibTrans" presStyleCnt="0"/>
      <dgm:spPr/>
    </dgm:pt>
    <dgm:pt modelId="{D0739E5B-2361-46D1-993F-C528FE73D1A7}" type="pres">
      <dgm:prSet presAssocID="{1D0420C4-7FB0-4AAB-AD93-5AE7743032EA}" presName="node" presStyleLbl="node1" presStyleIdx="3" presStyleCnt="5">
        <dgm:presLayoutVars>
          <dgm:bulletEnabled val="1"/>
        </dgm:presLayoutVars>
      </dgm:prSet>
      <dgm:spPr/>
    </dgm:pt>
    <dgm:pt modelId="{619E623E-23CE-41E9-A52F-31424C4F53D9}" type="pres">
      <dgm:prSet presAssocID="{C4A0FF19-8A6B-46F5-BEC4-485490AB8BCD}" presName="sibTrans" presStyleCnt="0"/>
      <dgm:spPr/>
    </dgm:pt>
    <dgm:pt modelId="{02157E2C-744B-4E1D-AE5C-31BB1BDE784A}" type="pres">
      <dgm:prSet presAssocID="{BE5AF85D-74BC-4D00-A58D-605D7F75C04A}" presName="node" presStyleLbl="node1" presStyleIdx="4" presStyleCnt="5">
        <dgm:presLayoutVars>
          <dgm:bulletEnabled val="1"/>
        </dgm:presLayoutVars>
      </dgm:prSet>
      <dgm:spPr/>
    </dgm:pt>
  </dgm:ptLst>
  <dgm:cxnLst>
    <dgm:cxn modelId="{BB1E6501-6E7E-46A7-8A12-B4DCFF39639E}" type="presOf" srcId="{1D0420C4-7FB0-4AAB-AD93-5AE7743032EA}" destId="{D0739E5B-2361-46D1-993F-C528FE73D1A7}" srcOrd="0" destOrd="0" presId="urn:microsoft.com/office/officeart/2005/8/layout/default"/>
    <dgm:cxn modelId="{5FFE4703-9CBD-4FA8-8FF3-CB62610C0360}" type="presOf" srcId="{5BBA5BEE-2031-4371-97C5-9A7AA3E21F35}" destId="{7A89B7EF-FACE-4FB1-B754-C17C7DD06E86}" srcOrd="0" destOrd="0" presId="urn:microsoft.com/office/officeart/2005/8/layout/default"/>
    <dgm:cxn modelId="{A1E4A504-ABBD-459E-928B-8FE2354940D6}" srcId="{B548F619-63B2-45CD-878B-31AB130C7158}" destId="{5BBA5BEE-2031-4371-97C5-9A7AA3E21F35}" srcOrd="0" destOrd="0" parTransId="{1560D8D0-C892-4DFA-9473-E9049544B32B}" sibTransId="{B4892C75-E9C4-4F94-9F09-FB6E750BB32C}"/>
    <dgm:cxn modelId="{93B8C806-67CD-47F6-A614-6ED8E9E30F3D}" type="presOf" srcId="{240D4353-DED5-4868-8705-447CED3A4F0E}" destId="{0C7009CE-1821-4100-A480-67EB76D7F04B}" srcOrd="0" destOrd="0" presId="urn:microsoft.com/office/officeart/2005/8/layout/default"/>
    <dgm:cxn modelId="{DE4A323F-563B-4FB5-9103-0D33E451A9BA}" type="presOf" srcId="{B548F619-63B2-45CD-878B-31AB130C7158}" destId="{463847AD-341E-4CDE-92E0-8B1F7C278AEA}" srcOrd="0" destOrd="0" presId="urn:microsoft.com/office/officeart/2005/8/layout/default"/>
    <dgm:cxn modelId="{C6C7C33F-5067-4794-B34E-12A995AACD4B}" srcId="{B548F619-63B2-45CD-878B-31AB130C7158}" destId="{240D4353-DED5-4868-8705-447CED3A4F0E}" srcOrd="1" destOrd="0" parTransId="{6D1D7BEA-6C5C-42F4-AE84-83FAB08F2B15}" sibTransId="{EE2BFCCA-6AAA-4124-93B5-20C55C4C5FD9}"/>
    <dgm:cxn modelId="{032CB349-FFF9-425F-BA6B-CEE5CC4C2ED4}" type="presOf" srcId="{0D380E16-F6B8-4B71-9D7B-FA6AA6F25E71}" destId="{AE83C8DD-8945-4A7B-BBED-0F0DB155CCB8}" srcOrd="0" destOrd="0" presId="urn:microsoft.com/office/officeart/2005/8/layout/default"/>
    <dgm:cxn modelId="{E3BD87DD-8B2E-4024-9F0F-A048919B58C6}" srcId="{B548F619-63B2-45CD-878B-31AB130C7158}" destId="{1D0420C4-7FB0-4AAB-AD93-5AE7743032EA}" srcOrd="3" destOrd="0" parTransId="{3D867BE2-BD91-4108-BB9A-4EF8DE055BD7}" sibTransId="{C4A0FF19-8A6B-46F5-BEC4-485490AB8BCD}"/>
    <dgm:cxn modelId="{062407E2-46E1-45A2-9C17-EAF73C3BE936}" type="presOf" srcId="{BE5AF85D-74BC-4D00-A58D-605D7F75C04A}" destId="{02157E2C-744B-4E1D-AE5C-31BB1BDE784A}" srcOrd="0" destOrd="0" presId="urn:microsoft.com/office/officeart/2005/8/layout/default"/>
    <dgm:cxn modelId="{D6B4E2EB-7C62-4B69-8A99-A9B622445AA9}" srcId="{B548F619-63B2-45CD-878B-31AB130C7158}" destId="{BE5AF85D-74BC-4D00-A58D-605D7F75C04A}" srcOrd="4" destOrd="0" parTransId="{A8F35ABE-8815-4198-B9B9-FEDEC3525D89}" sibTransId="{C7320BDB-9B0A-424F-B498-C3B5C272F01F}"/>
    <dgm:cxn modelId="{BAB9D6FA-E5F1-48CF-ABD7-65268E35CB15}" srcId="{B548F619-63B2-45CD-878B-31AB130C7158}" destId="{0D380E16-F6B8-4B71-9D7B-FA6AA6F25E71}" srcOrd="2" destOrd="0" parTransId="{3E3DB2DF-F43B-4575-91C9-BE73E6A009EE}" sibTransId="{9F68E690-6303-4D21-8B48-4326EA79C5F9}"/>
    <dgm:cxn modelId="{9CD268BC-92B0-47C1-B87C-BDDFEC34DE72}" type="presParOf" srcId="{463847AD-341E-4CDE-92E0-8B1F7C278AEA}" destId="{7A89B7EF-FACE-4FB1-B754-C17C7DD06E86}" srcOrd="0" destOrd="0" presId="urn:microsoft.com/office/officeart/2005/8/layout/default"/>
    <dgm:cxn modelId="{037AF3B4-BFE1-4798-BEF7-EFDC018FA140}" type="presParOf" srcId="{463847AD-341E-4CDE-92E0-8B1F7C278AEA}" destId="{740C607D-D79C-4D8E-A4D4-96406BD7043C}" srcOrd="1" destOrd="0" presId="urn:microsoft.com/office/officeart/2005/8/layout/default"/>
    <dgm:cxn modelId="{0471E11A-89B6-4CC4-81A0-6640A2AA0E60}" type="presParOf" srcId="{463847AD-341E-4CDE-92E0-8B1F7C278AEA}" destId="{0C7009CE-1821-4100-A480-67EB76D7F04B}" srcOrd="2" destOrd="0" presId="urn:microsoft.com/office/officeart/2005/8/layout/default"/>
    <dgm:cxn modelId="{AE5986DB-068E-477D-97CF-AAF0668A0C2E}" type="presParOf" srcId="{463847AD-341E-4CDE-92E0-8B1F7C278AEA}" destId="{B7D002B1-C464-4D4A-9CA0-2B64233150F5}" srcOrd="3" destOrd="0" presId="urn:microsoft.com/office/officeart/2005/8/layout/default"/>
    <dgm:cxn modelId="{300C279A-6887-4CA8-B436-D7FA59DE43A4}" type="presParOf" srcId="{463847AD-341E-4CDE-92E0-8B1F7C278AEA}" destId="{AE83C8DD-8945-4A7B-BBED-0F0DB155CCB8}" srcOrd="4" destOrd="0" presId="urn:microsoft.com/office/officeart/2005/8/layout/default"/>
    <dgm:cxn modelId="{03502490-B0AD-4AB7-A56A-5BFC87C34F75}" type="presParOf" srcId="{463847AD-341E-4CDE-92E0-8B1F7C278AEA}" destId="{20439E5A-3759-431E-A309-5A77D92A1429}" srcOrd="5" destOrd="0" presId="urn:microsoft.com/office/officeart/2005/8/layout/default"/>
    <dgm:cxn modelId="{E38CDA96-0617-4217-969D-D5FA3340A406}" type="presParOf" srcId="{463847AD-341E-4CDE-92E0-8B1F7C278AEA}" destId="{D0739E5B-2361-46D1-993F-C528FE73D1A7}" srcOrd="6" destOrd="0" presId="urn:microsoft.com/office/officeart/2005/8/layout/default"/>
    <dgm:cxn modelId="{E4B59056-FEF0-48EB-956B-87D9ECB67EE3}" type="presParOf" srcId="{463847AD-341E-4CDE-92E0-8B1F7C278AEA}" destId="{619E623E-23CE-41E9-A52F-31424C4F53D9}" srcOrd="7" destOrd="0" presId="urn:microsoft.com/office/officeart/2005/8/layout/default"/>
    <dgm:cxn modelId="{AA1772AC-1D4C-40DB-9624-6C058251B00A}" type="presParOf" srcId="{463847AD-341E-4CDE-92E0-8B1F7C278AEA}" destId="{02157E2C-744B-4E1D-AE5C-31BB1BDE784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ED9D6F-9509-458E-A2AB-BDF3869B79E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R"/>
        </a:p>
      </dgm:t>
    </dgm:pt>
    <dgm:pt modelId="{8F8C959C-32E4-4E71-B417-F4FE9DEA0EBE}">
      <dgm:prSet phldrT="[Texto]" custT="1"/>
      <dgm:spPr/>
      <dgm:t>
        <a:bodyPr/>
        <a:lstStyle/>
        <a:p>
          <a:r>
            <a:rPr lang="es-ES" sz="2400" b="0" i="0" u="none" dirty="0"/>
            <a:t>Acceso</a:t>
          </a:r>
          <a:endParaRPr lang="es-CR" sz="2400" u="none" dirty="0"/>
        </a:p>
      </dgm:t>
    </dgm:pt>
    <dgm:pt modelId="{5895EBBA-9CE8-4D55-B412-18129E757310}" type="parTrans" cxnId="{B5AF9EC4-EF58-4436-91AB-AB36AFB7872E}">
      <dgm:prSet/>
      <dgm:spPr/>
      <dgm:t>
        <a:bodyPr/>
        <a:lstStyle/>
        <a:p>
          <a:endParaRPr lang="es-CR" sz="2400"/>
        </a:p>
      </dgm:t>
    </dgm:pt>
    <dgm:pt modelId="{64D9BBAB-3C63-45C9-99D3-386C0A4644FC}" type="sibTrans" cxnId="{B5AF9EC4-EF58-4436-91AB-AB36AFB7872E}">
      <dgm:prSet/>
      <dgm:spPr/>
      <dgm:t>
        <a:bodyPr/>
        <a:lstStyle/>
        <a:p>
          <a:endParaRPr lang="es-CR" sz="2400"/>
        </a:p>
      </dgm:t>
    </dgm:pt>
    <dgm:pt modelId="{65510A43-97C9-4B36-99F1-FCDD160A1C03}">
      <dgm:prSet custT="1"/>
      <dgm:spPr/>
      <dgm:t>
        <a:bodyPr/>
        <a:lstStyle/>
        <a:p>
          <a:r>
            <a:rPr lang="es-ES" sz="2000" b="0" i="0" u="none" dirty="0"/>
            <a:t>Infraestructura</a:t>
          </a:r>
          <a:endParaRPr lang="es-CR" sz="2000" b="0" i="0" u="none" dirty="0"/>
        </a:p>
      </dgm:t>
    </dgm:pt>
    <dgm:pt modelId="{DE383DCB-AF75-4838-9E99-59C7CB9CDE38}" type="parTrans" cxnId="{1FAFED42-3D38-410A-A990-73CD5A7D778E}">
      <dgm:prSet/>
      <dgm:spPr/>
      <dgm:t>
        <a:bodyPr/>
        <a:lstStyle/>
        <a:p>
          <a:endParaRPr lang="es-CR" sz="2400"/>
        </a:p>
      </dgm:t>
    </dgm:pt>
    <dgm:pt modelId="{8F7F1017-12E1-48A4-957E-0374EE72754C}" type="sibTrans" cxnId="{1FAFED42-3D38-410A-A990-73CD5A7D778E}">
      <dgm:prSet/>
      <dgm:spPr/>
      <dgm:t>
        <a:bodyPr/>
        <a:lstStyle/>
        <a:p>
          <a:endParaRPr lang="es-CR" sz="2400"/>
        </a:p>
      </dgm:t>
    </dgm:pt>
    <dgm:pt modelId="{BEC0655C-30D2-4BDA-9D12-ED06F6530750}">
      <dgm:prSet custT="1"/>
      <dgm:spPr/>
      <dgm:t>
        <a:bodyPr/>
        <a:lstStyle/>
        <a:p>
          <a:r>
            <a:rPr lang="es-ES" sz="2400" b="0" i="0" u="none" dirty="0"/>
            <a:t>Tenencia</a:t>
          </a:r>
          <a:endParaRPr lang="es-CR" sz="2400" u="none" dirty="0"/>
        </a:p>
      </dgm:t>
    </dgm:pt>
    <dgm:pt modelId="{9FF99BEB-036C-42DE-8330-6E0B14D46BEF}" type="parTrans" cxnId="{B1A6CBA9-1E9E-4E53-AF5D-1FBFB781A823}">
      <dgm:prSet/>
      <dgm:spPr/>
      <dgm:t>
        <a:bodyPr/>
        <a:lstStyle/>
        <a:p>
          <a:endParaRPr lang="es-CR" sz="2400"/>
        </a:p>
      </dgm:t>
    </dgm:pt>
    <dgm:pt modelId="{F1A366DA-C9DB-4726-9252-435F383423EA}" type="sibTrans" cxnId="{B1A6CBA9-1E9E-4E53-AF5D-1FBFB781A823}">
      <dgm:prSet/>
      <dgm:spPr/>
      <dgm:t>
        <a:bodyPr/>
        <a:lstStyle/>
        <a:p>
          <a:endParaRPr lang="es-CR" sz="2400"/>
        </a:p>
      </dgm:t>
    </dgm:pt>
    <dgm:pt modelId="{F7A4D6E1-6BD9-402B-A419-808A4AA8BFF6}">
      <dgm:prSet custT="1"/>
      <dgm:spPr/>
      <dgm:t>
        <a:bodyPr/>
        <a:lstStyle/>
        <a:p>
          <a:r>
            <a:rPr lang="es-ES" sz="2000" b="0" i="0" u="none" dirty="0"/>
            <a:t>Dispositivos básicos</a:t>
          </a:r>
          <a:endParaRPr lang="es-CR" sz="2000" b="0" i="0" u="none" dirty="0"/>
        </a:p>
      </dgm:t>
    </dgm:pt>
    <dgm:pt modelId="{EF49796B-740E-45AA-89A6-BB3E8365B0BA}" type="parTrans" cxnId="{2A3AA110-07F3-4B06-8C2E-19AD8D102058}">
      <dgm:prSet/>
      <dgm:spPr/>
      <dgm:t>
        <a:bodyPr/>
        <a:lstStyle/>
        <a:p>
          <a:endParaRPr lang="es-CR" sz="2400"/>
        </a:p>
      </dgm:t>
    </dgm:pt>
    <dgm:pt modelId="{84F31B69-6AD4-4FEA-896D-F74A5BA59869}" type="sibTrans" cxnId="{2A3AA110-07F3-4B06-8C2E-19AD8D102058}">
      <dgm:prSet/>
      <dgm:spPr/>
      <dgm:t>
        <a:bodyPr/>
        <a:lstStyle/>
        <a:p>
          <a:endParaRPr lang="es-CR" sz="2400"/>
        </a:p>
      </dgm:t>
    </dgm:pt>
    <dgm:pt modelId="{F7C4E85E-80F3-4C13-9EDE-F00D9ACA82E2}">
      <dgm:prSet custT="1"/>
      <dgm:spPr/>
      <dgm:t>
        <a:bodyPr/>
        <a:lstStyle/>
        <a:p>
          <a:r>
            <a:rPr lang="es-ES" sz="2000" b="0" i="0" u="none" dirty="0"/>
            <a:t>Dispositivos avanzados</a:t>
          </a:r>
          <a:endParaRPr lang="es-CR" sz="2000" b="0" i="0" u="none" dirty="0"/>
        </a:p>
      </dgm:t>
    </dgm:pt>
    <dgm:pt modelId="{A6380950-26D2-490B-B071-AA6E9D2BDC8B}" type="parTrans" cxnId="{C63057E4-49ED-448E-BDFC-B02FD6753A87}">
      <dgm:prSet/>
      <dgm:spPr/>
      <dgm:t>
        <a:bodyPr/>
        <a:lstStyle/>
        <a:p>
          <a:endParaRPr lang="es-CR" sz="2400"/>
        </a:p>
      </dgm:t>
    </dgm:pt>
    <dgm:pt modelId="{551A4207-8AE4-4905-B793-5C0300DA52B3}" type="sibTrans" cxnId="{C63057E4-49ED-448E-BDFC-B02FD6753A87}">
      <dgm:prSet/>
      <dgm:spPr/>
      <dgm:t>
        <a:bodyPr/>
        <a:lstStyle/>
        <a:p>
          <a:endParaRPr lang="es-CR" sz="2400"/>
        </a:p>
      </dgm:t>
    </dgm:pt>
    <dgm:pt modelId="{F0A43D70-1E4E-4B6B-B3EA-DCAC8ED5E4D8}">
      <dgm:prSet custT="1"/>
      <dgm:spPr/>
      <dgm:t>
        <a:bodyPr/>
        <a:lstStyle/>
        <a:p>
          <a:r>
            <a:rPr lang="es-ES" sz="2000" b="0" i="0" u="none" dirty="0"/>
            <a:t>Cobertura de internet</a:t>
          </a:r>
          <a:endParaRPr lang="es-CR" sz="2000" b="0" i="0" u="none" dirty="0"/>
        </a:p>
      </dgm:t>
    </dgm:pt>
    <dgm:pt modelId="{829247B2-3419-47D2-B1EC-F29E2E03F895}" type="parTrans" cxnId="{4668968C-459B-4692-A919-3C35C911BE70}">
      <dgm:prSet/>
      <dgm:spPr/>
      <dgm:t>
        <a:bodyPr/>
        <a:lstStyle/>
        <a:p>
          <a:endParaRPr lang="es-CR" sz="2400"/>
        </a:p>
      </dgm:t>
    </dgm:pt>
    <dgm:pt modelId="{9EED0919-2832-4FAB-8D77-F3BFBD32BD41}" type="sibTrans" cxnId="{4668968C-459B-4692-A919-3C35C911BE70}">
      <dgm:prSet/>
      <dgm:spPr/>
      <dgm:t>
        <a:bodyPr/>
        <a:lstStyle/>
        <a:p>
          <a:endParaRPr lang="es-CR" sz="2400"/>
        </a:p>
      </dgm:t>
    </dgm:pt>
    <dgm:pt modelId="{D8B6715B-A3AF-4EC0-9184-F9C96D7FE969}">
      <dgm:prSet custT="1"/>
      <dgm:spPr/>
      <dgm:t>
        <a:bodyPr/>
        <a:lstStyle/>
        <a:p>
          <a:r>
            <a:rPr lang="es-ES" sz="2000" b="0" i="0" u="none" dirty="0"/>
            <a:t>Participación en programas de Tecnologías Digitales</a:t>
          </a:r>
          <a:endParaRPr lang="es-CR" sz="2000" b="0" i="0" u="none" dirty="0"/>
        </a:p>
      </dgm:t>
    </dgm:pt>
    <dgm:pt modelId="{CDA50840-47C7-4A0F-BFEB-03362CC2C56C}" type="parTrans" cxnId="{C7AD06AB-CA83-42FF-811B-B7765242767C}">
      <dgm:prSet/>
      <dgm:spPr/>
      <dgm:t>
        <a:bodyPr/>
        <a:lstStyle/>
        <a:p>
          <a:endParaRPr lang="es-CR" sz="2400"/>
        </a:p>
      </dgm:t>
    </dgm:pt>
    <dgm:pt modelId="{4B69C6E7-FACA-41D2-A4E7-E843223852CE}" type="sibTrans" cxnId="{C7AD06AB-CA83-42FF-811B-B7765242767C}">
      <dgm:prSet/>
      <dgm:spPr/>
      <dgm:t>
        <a:bodyPr/>
        <a:lstStyle/>
        <a:p>
          <a:endParaRPr lang="es-CR" sz="2400"/>
        </a:p>
      </dgm:t>
    </dgm:pt>
    <dgm:pt modelId="{88FD8CE5-71F9-4FD0-9BAF-1F4A2835052C}">
      <dgm:prSet phldrT="[Texto]" custT="1"/>
      <dgm:spPr/>
      <dgm:t>
        <a:bodyPr/>
        <a:lstStyle/>
        <a:p>
          <a:r>
            <a:rPr lang="es-CR" sz="2400" u="none" dirty="0"/>
            <a:t>Dimensiones</a:t>
          </a:r>
        </a:p>
      </dgm:t>
    </dgm:pt>
    <dgm:pt modelId="{87233424-11ED-4683-AC0F-6B3B5D7E820D}" type="parTrans" cxnId="{05FD7653-19D0-4999-BC6B-F78E5606F316}">
      <dgm:prSet/>
      <dgm:spPr/>
      <dgm:t>
        <a:bodyPr/>
        <a:lstStyle/>
        <a:p>
          <a:endParaRPr lang="es-CR" sz="2400"/>
        </a:p>
      </dgm:t>
    </dgm:pt>
    <dgm:pt modelId="{472BF2F5-26C5-4792-BC8C-4B7E1DF77F29}" type="sibTrans" cxnId="{05FD7653-19D0-4999-BC6B-F78E5606F316}">
      <dgm:prSet/>
      <dgm:spPr/>
      <dgm:t>
        <a:bodyPr/>
        <a:lstStyle/>
        <a:p>
          <a:endParaRPr lang="es-CR" sz="2400"/>
        </a:p>
      </dgm:t>
    </dgm:pt>
    <dgm:pt modelId="{B6793F93-6B87-478B-9191-56C3052E3A45}" type="pres">
      <dgm:prSet presAssocID="{31ED9D6F-9509-458E-A2AB-BDF3869B79E7}" presName="Name0" presStyleCnt="0">
        <dgm:presLayoutVars>
          <dgm:chPref val="1"/>
          <dgm:dir/>
          <dgm:animOne val="branch"/>
          <dgm:animLvl val="lvl"/>
          <dgm:resizeHandles val="exact"/>
        </dgm:presLayoutVars>
      </dgm:prSet>
      <dgm:spPr/>
    </dgm:pt>
    <dgm:pt modelId="{874841CE-1581-48A5-9B41-E7C380AD9A8E}" type="pres">
      <dgm:prSet presAssocID="{88FD8CE5-71F9-4FD0-9BAF-1F4A2835052C}" presName="root1" presStyleCnt="0"/>
      <dgm:spPr/>
    </dgm:pt>
    <dgm:pt modelId="{B70574AA-4F71-42F2-BD36-5C04DEC19096}" type="pres">
      <dgm:prSet presAssocID="{88FD8CE5-71F9-4FD0-9BAF-1F4A2835052C}" presName="LevelOneTextNode" presStyleLbl="node0" presStyleIdx="0" presStyleCnt="1" custScaleX="79048">
        <dgm:presLayoutVars>
          <dgm:chPref val="3"/>
        </dgm:presLayoutVars>
      </dgm:prSet>
      <dgm:spPr/>
    </dgm:pt>
    <dgm:pt modelId="{8542A473-EA6D-4414-B689-8CB8225793F8}" type="pres">
      <dgm:prSet presAssocID="{88FD8CE5-71F9-4FD0-9BAF-1F4A2835052C}" presName="level2hierChild" presStyleCnt="0"/>
      <dgm:spPr/>
    </dgm:pt>
    <dgm:pt modelId="{F44F62D6-3569-4A74-A222-65C6E9E99B16}" type="pres">
      <dgm:prSet presAssocID="{5895EBBA-9CE8-4D55-B412-18129E757310}" presName="conn2-1" presStyleLbl="parChTrans1D2" presStyleIdx="0" presStyleCnt="2"/>
      <dgm:spPr/>
    </dgm:pt>
    <dgm:pt modelId="{67B9B281-E81C-4D12-AE6E-A23C3373908F}" type="pres">
      <dgm:prSet presAssocID="{5895EBBA-9CE8-4D55-B412-18129E757310}" presName="connTx" presStyleLbl="parChTrans1D2" presStyleIdx="0" presStyleCnt="2"/>
      <dgm:spPr/>
    </dgm:pt>
    <dgm:pt modelId="{56772925-AFD5-4A28-84F5-279CCD6CDC9A}" type="pres">
      <dgm:prSet presAssocID="{8F8C959C-32E4-4E71-B417-F4FE9DEA0EBE}" presName="root2" presStyleCnt="0"/>
      <dgm:spPr/>
    </dgm:pt>
    <dgm:pt modelId="{C4223145-F125-433B-A565-7F5AD895B134}" type="pres">
      <dgm:prSet presAssocID="{8F8C959C-32E4-4E71-B417-F4FE9DEA0EBE}" presName="LevelTwoTextNode" presStyleLbl="node2" presStyleIdx="0" presStyleCnt="2" custScaleX="68835">
        <dgm:presLayoutVars>
          <dgm:chPref val="3"/>
        </dgm:presLayoutVars>
      </dgm:prSet>
      <dgm:spPr/>
    </dgm:pt>
    <dgm:pt modelId="{2D1E8975-87E9-4A06-9FD3-6D9F18E897F8}" type="pres">
      <dgm:prSet presAssocID="{8F8C959C-32E4-4E71-B417-F4FE9DEA0EBE}" presName="level3hierChild" presStyleCnt="0"/>
      <dgm:spPr/>
    </dgm:pt>
    <dgm:pt modelId="{4D799B12-34EF-4801-8662-837147A74B51}" type="pres">
      <dgm:prSet presAssocID="{DE383DCB-AF75-4838-9E99-59C7CB9CDE38}" presName="conn2-1" presStyleLbl="parChTrans1D3" presStyleIdx="0" presStyleCnt="5"/>
      <dgm:spPr/>
    </dgm:pt>
    <dgm:pt modelId="{9970B819-994E-451C-B738-289941C00D2F}" type="pres">
      <dgm:prSet presAssocID="{DE383DCB-AF75-4838-9E99-59C7CB9CDE38}" presName="connTx" presStyleLbl="parChTrans1D3" presStyleIdx="0" presStyleCnt="5"/>
      <dgm:spPr/>
    </dgm:pt>
    <dgm:pt modelId="{B9101841-1A77-4683-BCD5-4EB7D7FD52A2}" type="pres">
      <dgm:prSet presAssocID="{65510A43-97C9-4B36-99F1-FCDD160A1C03}" presName="root2" presStyleCnt="0"/>
      <dgm:spPr/>
    </dgm:pt>
    <dgm:pt modelId="{96A4A050-CE81-4929-95B7-515C92771A5F}" type="pres">
      <dgm:prSet presAssocID="{65510A43-97C9-4B36-99F1-FCDD160A1C03}" presName="LevelTwoTextNode" presStyleLbl="node3" presStyleIdx="0" presStyleCnt="5" custScaleX="127521">
        <dgm:presLayoutVars>
          <dgm:chPref val="3"/>
        </dgm:presLayoutVars>
      </dgm:prSet>
      <dgm:spPr/>
    </dgm:pt>
    <dgm:pt modelId="{5E566A89-4D7F-4613-A439-ED01C9CE3FDB}" type="pres">
      <dgm:prSet presAssocID="{65510A43-97C9-4B36-99F1-FCDD160A1C03}" presName="level3hierChild" presStyleCnt="0"/>
      <dgm:spPr/>
    </dgm:pt>
    <dgm:pt modelId="{B6F28652-3093-469E-A8E9-95836DAE6AC1}" type="pres">
      <dgm:prSet presAssocID="{829247B2-3419-47D2-B1EC-F29E2E03F895}" presName="conn2-1" presStyleLbl="parChTrans1D3" presStyleIdx="1" presStyleCnt="5"/>
      <dgm:spPr/>
    </dgm:pt>
    <dgm:pt modelId="{2BB57C18-4E8A-4DF0-AF59-947C1B929921}" type="pres">
      <dgm:prSet presAssocID="{829247B2-3419-47D2-B1EC-F29E2E03F895}" presName="connTx" presStyleLbl="parChTrans1D3" presStyleIdx="1" presStyleCnt="5"/>
      <dgm:spPr/>
    </dgm:pt>
    <dgm:pt modelId="{3377E61B-ECF5-4BC7-B5D6-430BCC12488D}" type="pres">
      <dgm:prSet presAssocID="{F0A43D70-1E4E-4B6B-B3EA-DCAC8ED5E4D8}" presName="root2" presStyleCnt="0"/>
      <dgm:spPr/>
    </dgm:pt>
    <dgm:pt modelId="{1683EFB0-2EF9-4800-9CA1-70A3E7EAFD7C}" type="pres">
      <dgm:prSet presAssocID="{F0A43D70-1E4E-4B6B-B3EA-DCAC8ED5E4D8}" presName="LevelTwoTextNode" presStyleLbl="node3" presStyleIdx="1" presStyleCnt="5" custScaleX="127521">
        <dgm:presLayoutVars>
          <dgm:chPref val="3"/>
        </dgm:presLayoutVars>
      </dgm:prSet>
      <dgm:spPr/>
    </dgm:pt>
    <dgm:pt modelId="{1F2CA9CE-FB38-478F-8504-3E429A4C10B6}" type="pres">
      <dgm:prSet presAssocID="{F0A43D70-1E4E-4B6B-B3EA-DCAC8ED5E4D8}" presName="level3hierChild" presStyleCnt="0"/>
      <dgm:spPr/>
    </dgm:pt>
    <dgm:pt modelId="{46342C90-2EF7-4D0F-B89C-0B5B0970D1CB}" type="pres">
      <dgm:prSet presAssocID="{CDA50840-47C7-4A0F-BFEB-03362CC2C56C}" presName="conn2-1" presStyleLbl="parChTrans1D3" presStyleIdx="2" presStyleCnt="5"/>
      <dgm:spPr/>
    </dgm:pt>
    <dgm:pt modelId="{0429F6CC-83F7-4940-8868-98DDC3151D25}" type="pres">
      <dgm:prSet presAssocID="{CDA50840-47C7-4A0F-BFEB-03362CC2C56C}" presName="connTx" presStyleLbl="parChTrans1D3" presStyleIdx="2" presStyleCnt="5"/>
      <dgm:spPr/>
    </dgm:pt>
    <dgm:pt modelId="{E9E5516C-118E-41FF-80BE-1995A874227E}" type="pres">
      <dgm:prSet presAssocID="{D8B6715B-A3AF-4EC0-9184-F9C96D7FE969}" presName="root2" presStyleCnt="0"/>
      <dgm:spPr/>
    </dgm:pt>
    <dgm:pt modelId="{1230A253-A75F-4E13-B7CE-C7A6BC24D686}" type="pres">
      <dgm:prSet presAssocID="{D8B6715B-A3AF-4EC0-9184-F9C96D7FE969}" presName="LevelTwoTextNode" presStyleLbl="node3" presStyleIdx="2" presStyleCnt="5" custScaleX="127521">
        <dgm:presLayoutVars>
          <dgm:chPref val="3"/>
        </dgm:presLayoutVars>
      </dgm:prSet>
      <dgm:spPr/>
    </dgm:pt>
    <dgm:pt modelId="{F1C4DD95-9B6A-45C9-BB17-2E7D66B67DCD}" type="pres">
      <dgm:prSet presAssocID="{D8B6715B-A3AF-4EC0-9184-F9C96D7FE969}" presName="level3hierChild" presStyleCnt="0"/>
      <dgm:spPr/>
    </dgm:pt>
    <dgm:pt modelId="{1FEC296A-15AD-4B99-B536-607A79C6AE8E}" type="pres">
      <dgm:prSet presAssocID="{9FF99BEB-036C-42DE-8330-6E0B14D46BEF}" presName="conn2-1" presStyleLbl="parChTrans1D2" presStyleIdx="1" presStyleCnt="2"/>
      <dgm:spPr/>
    </dgm:pt>
    <dgm:pt modelId="{4D1E7661-FB49-4700-958C-CD6B2B8CA909}" type="pres">
      <dgm:prSet presAssocID="{9FF99BEB-036C-42DE-8330-6E0B14D46BEF}" presName="connTx" presStyleLbl="parChTrans1D2" presStyleIdx="1" presStyleCnt="2"/>
      <dgm:spPr/>
    </dgm:pt>
    <dgm:pt modelId="{7E347189-FAC3-4221-8BA0-138C9D16D15D}" type="pres">
      <dgm:prSet presAssocID="{BEC0655C-30D2-4BDA-9D12-ED06F6530750}" presName="root2" presStyleCnt="0"/>
      <dgm:spPr/>
    </dgm:pt>
    <dgm:pt modelId="{F87D74E1-8AE9-404D-956B-118B797CDD13}" type="pres">
      <dgm:prSet presAssocID="{BEC0655C-30D2-4BDA-9D12-ED06F6530750}" presName="LevelTwoTextNode" presStyleLbl="node2" presStyleIdx="1" presStyleCnt="2" custScaleX="68835">
        <dgm:presLayoutVars>
          <dgm:chPref val="3"/>
        </dgm:presLayoutVars>
      </dgm:prSet>
      <dgm:spPr/>
    </dgm:pt>
    <dgm:pt modelId="{808E2FB2-2006-443D-B76E-BE8B4BAE9DF7}" type="pres">
      <dgm:prSet presAssocID="{BEC0655C-30D2-4BDA-9D12-ED06F6530750}" presName="level3hierChild" presStyleCnt="0"/>
      <dgm:spPr/>
    </dgm:pt>
    <dgm:pt modelId="{4308C59E-05E0-4A44-AC92-B28F24D24FC5}" type="pres">
      <dgm:prSet presAssocID="{EF49796B-740E-45AA-89A6-BB3E8365B0BA}" presName="conn2-1" presStyleLbl="parChTrans1D3" presStyleIdx="3" presStyleCnt="5"/>
      <dgm:spPr/>
    </dgm:pt>
    <dgm:pt modelId="{AA06D1C8-7425-46DA-889A-7C9ED1ACADD3}" type="pres">
      <dgm:prSet presAssocID="{EF49796B-740E-45AA-89A6-BB3E8365B0BA}" presName="connTx" presStyleLbl="parChTrans1D3" presStyleIdx="3" presStyleCnt="5"/>
      <dgm:spPr/>
    </dgm:pt>
    <dgm:pt modelId="{66E8A5D6-323B-4EBA-89BF-0771CDFB9978}" type="pres">
      <dgm:prSet presAssocID="{F7A4D6E1-6BD9-402B-A419-808A4AA8BFF6}" presName="root2" presStyleCnt="0"/>
      <dgm:spPr/>
    </dgm:pt>
    <dgm:pt modelId="{81CB2441-3EC7-4467-85D4-E19AE81EB51A}" type="pres">
      <dgm:prSet presAssocID="{F7A4D6E1-6BD9-402B-A419-808A4AA8BFF6}" presName="LevelTwoTextNode" presStyleLbl="node3" presStyleIdx="3" presStyleCnt="5" custScaleX="127521">
        <dgm:presLayoutVars>
          <dgm:chPref val="3"/>
        </dgm:presLayoutVars>
      </dgm:prSet>
      <dgm:spPr/>
    </dgm:pt>
    <dgm:pt modelId="{A2F5158B-A764-4BFD-9E80-3B66DF07D8B1}" type="pres">
      <dgm:prSet presAssocID="{F7A4D6E1-6BD9-402B-A419-808A4AA8BFF6}" presName="level3hierChild" presStyleCnt="0"/>
      <dgm:spPr/>
    </dgm:pt>
    <dgm:pt modelId="{90754FDD-56B6-4753-886F-78936508FB92}" type="pres">
      <dgm:prSet presAssocID="{A6380950-26D2-490B-B071-AA6E9D2BDC8B}" presName="conn2-1" presStyleLbl="parChTrans1D3" presStyleIdx="4" presStyleCnt="5"/>
      <dgm:spPr/>
    </dgm:pt>
    <dgm:pt modelId="{B9839471-6B4D-4DA2-AEDA-0CC1F56DAA20}" type="pres">
      <dgm:prSet presAssocID="{A6380950-26D2-490B-B071-AA6E9D2BDC8B}" presName="connTx" presStyleLbl="parChTrans1D3" presStyleIdx="4" presStyleCnt="5"/>
      <dgm:spPr/>
    </dgm:pt>
    <dgm:pt modelId="{86BB8FD9-5C94-4E12-8D37-D878DA28DC0C}" type="pres">
      <dgm:prSet presAssocID="{F7C4E85E-80F3-4C13-9EDE-F00D9ACA82E2}" presName="root2" presStyleCnt="0"/>
      <dgm:spPr/>
    </dgm:pt>
    <dgm:pt modelId="{C93B9648-5E1F-4036-B54E-EDEC031580D1}" type="pres">
      <dgm:prSet presAssocID="{F7C4E85E-80F3-4C13-9EDE-F00D9ACA82E2}" presName="LevelTwoTextNode" presStyleLbl="node3" presStyleIdx="4" presStyleCnt="5" custScaleX="127521">
        <dgm:presLayoutVars>
          <dgm:chPref val="3"/>
        </dgm:presLayoutVars>
      </dgm:prSet>
      <dgm:spPr/>
    </dgm:pt>
    <dgm:pt modelId="{64D3BD6B-6462-4F2A-B0CE-9E8E0B5BC536}" type="pres">
      <dgm:prSet presAssocID="{F7C4E85E-80F3-4C13-9EDE-F00D9ACA82E2}" presName="level3hierChild" presStyleCnt="0"/>
      <dgm:spPr/>
    </dgm:pt>
  </dgm:ptLst>
  <dgm:cxnLst>
    <dgm:cxn modelId="{423FAF05-459E-4B68-B92A-7017B7F285F6}" type="presOf" srcId="{829247B2-3419-47D2-B1EC-F29E2E03F895}" destId="{B6F28652-3093-469E-A8E9-95836DAE6AC1}" srcOrd="0" destOrd="0" presId="urn:microsoft.com/office/officeart/2008/layout/HorizontalMultiLevelHierarchy"/>
    <dgm:cxn modelId="{2A3AA110-07F3-4B06-8C2E-19AD8D102058}" srcId="{BEC0655C-30D2-4BDA-9D12-ED06F6530750}" destId="{F7A4D6E1-6BD9-402B-A419-808A4AA8BFF6}" srcOrd="0" destOrd="0" parTransId="{EF49796B-740E-45AA-89A6-BB3E8365B0BA}" sibTransId="{84F31B69-6AD4-4FEA-896D-F74A5BA59869}"/>
    <dgm:cxn modelId="{B931B818-855D-41C4-BD45-BBCEF6307C84}" type="presOf" srcId="{8F8C959C-32E4-4E71-B417-F4FE9DEA0EBE}" destId="{C4223145-F125-433B-A565-7F5AD895B134}" srcOrd="0" destOrd="0" presId="urn:microsoft.com/office/officeart/2008/layout/HorizontalMultiLevelHierarchy"/>
    <dgm:cxn modelId="{56EAF21F-AC0E-4EB1-961C-8832B42583BB}" type="presOf" srcId="{EF49796B-740E-45AA-89A6-BB3E8365B0BA}" destId="{4308C59E-05E0-4A44-AC92-B28F24D24FC5}" srcOrd="0" destOrd="0" presId="urn:microsoft.com/office/officeart/2008/layout/HorizontalMultiLevelHierarchy"/>
    <dgm:cxn modelId="{B9E6AA24-3D76-4F36-A1DE-48A86AA830F8}" type="presOf" srcId="{DE383DCB-AF75-4838-9E99-59C7CB9CDE38}" destId="{9970B819-994E-451C-B738-289941C00D2F}" srcOrd="1" destOrd="0" presId="urn:microsoft.com/office/officeart/2008/layout/HorizontalMultiLevelHierarchy"/>
    <dgm:cxn modelId="{B766BF32-8839-4673-A9C3-2905A9A7FD58}" type="presOf" srcId="{88FD8CE5-71F9-4FD0-9BAF-1F4A2835052C}" destId="{B70574AA-4F71-42F2-BD36-5C04DEC19096}" srcOrd="0" destOrd="0" presId="urn:microsoft.com/office/officeart/2008/layout/HorizontalMultiLevelHierarchy"/>
    <dgm:cxn modelId="{2EC0B161-2B38-419C-87B0-8653449EAC75}" type="presOf" srcId="{EF49796B-740E-45AA-89A6-BB3E8365B0BA}" destId="{AA06D1C8-7425-46DA-889A-7C9ED1ACADD3}" srcOrd="1" destOrd="0" presId="urn:microsoft.com/office/officeart/2008/layout/HorizontalMultiLevelHierarchy"/>
    <dgm:cxn modelId="{1FAFED42-3D38-410A-A990-73CD5A7D778E}" srcId="{8F8C959C-32E4-4E71-B417-F4FE9DEA0EBE}" destId="{65510A43-97C9-4B36-99F1-FCDD160A1C03}" srcOrd="0" destOrd="0" parTransId="{DE383DCB-AF75-4838-9E99-59C7CB9CDE38}" sibTransId="{8F7F1017-12E1-48A4-957E-0374EE72754C}"/>
    <dgm:cxn modelId="{39E74545-66ED-4FB4-BCD7-3F4F484EBA06}" type="presOf" srcId="{D8B6715B-A3AF-4EC0-9184-F9C96D7FE969}" destId="{1230A253-A75F-4E13-B7CE-C7A6BC24D686}" srcOrd="0" destOrd="0" presId="urn:microsoft.com/office/officeart/2008/layout/HorizontalMultiLevelHierarchy"/>
    <dgm:cxn modelId="{E21BC746-6EE2-46D2-9456-A3D4495B2E4C}" type="presOf" srcId="{31ED9D6F-9509-458E-A2AB-BDF3869B79E7}" destId="{B6793F93-6B87-478B-9191-56C3052E3A45}" srcOrd="0" destOrd="0" presId="urn:microsoft.com/office/officeart/2008/layout/HorizontalMultiLevelHierarchy"/>
    <dgm:cxn modelId="{0273816B-3B66-4894-BEA1-543F9E3DF8FB}" type="presOf" srcId="{CDA50840-47C7-4A0F-BFEB-03362CC2C56C}" destId="{0429F6CC-83F7-4940-8868-98DDC3151D25}" srcOrd="1" destOrd="0" presId="urn:microsoft.com/office/officeart/2008/layout/HorizontalMultiLevelHierarchy"/>
    <dgm:cxn modelId="{C398C450-100F-4C4B-A5B6-5B8A1ED397E7}" type="presOf" srcId="{9FF99BEB-036C-42DE-8330-6E0B14D46BEF}" destId="{4D1E7661-FB49-4700-958C-CD6B2B8CA909}" srcOrd="1" destOrd="0" presId="urn:microsoft.com/office/officeart/2008/layout/HorizontalMultiLevelHierarchy"/>
    <dgm:cxn modelId="{05FD7653-19D0-4999-BC6B-F78E5606F316}" srcId="{31ED9D6F-9509-458E-A2AB-BDF3869B79E7}" destId="{88FD8CE5-71F9-4FD0-9BAF-1F4A2835052C}" srcOrd="0" destOrd="0" parTransId="{87233424-11ED-4683-AC0F-6B3B5D7E820D}" sibTransId="{472BF2F5-26C5-4792-BC8C-4B7E1DF77F29}"/>
    <dgm:cxn modelId="{F2FB9C79-94AA-4D58-8AC9-FC4EEB595A6C}" type="presOf" srcId="{65510A43-97C9-4B36-99F1-FCDD160A1C03}" destId="{96A4A050-CE81-4929-95B7-515C92771A5F}" srcOrd="0" destOrd="0" presId="urn:microsoft.com/office/officeart/2008/layout/HorizontalMultiLevelHierarchy"/>
    <dgm:cxn modelId="{CB675E7C-15CA-4CA4-84F8-36432811853C}" type="presOf" srcId="{9FF99BEB-036C-42DE-8330-6E0B14D46BEF}" destId="{1FEC296A-15AD-4B99-B536-607A79C6AE8E}" srcOrd="0" destOrd="0" presId="urn:microsoft.com/office/officeart/2008/layout/HorizontalMultiLevelHierarchy"/>
    <dgm:cxn modelId="{17C8698B-060A-4F52-A230-4890883CB8F7}" type="presOf" srcId="{F7C4E85E-80F3-4C13-9EDE-F00D9ACA82E2}" destId="{C93B9648-5E1F-4036-B54E-EDEC031580D1}" srcOrd="0" destOrd="0" presId="urn:microsoft.com/office/officeart/2008/layout/HorizontalMultiLevelHierarchy"/>
    <dgm:cxn modelId="{4668968C-459B-4692-A919-3C35C911BE70}" srcId="{8F8C959C-32E4-4E71-B417-F4FE9DEA0EBE}" destId="{F0A43D70-1E4E-4B6B-B3EA-DCAC8ED5E4D8}" srcOrd="1" destOrd="0" parTransId="{829247B2-3419-47D2-B1EC-F29E2E03F895}" sibTransId="{9EED0919-2832-4FAB-8D77-F3BFBD32BD41}"/>
    <dgm:cxn modelId="{3F59498E-814D-4E22-8E18-8BFC59B7441C}" type="presOf" srcId="{A6380950-26D2-490B-B071-AA6E9D2BDC8B}" destId="{B9839471-6B4D-4DA2-AEDA-0CC1F56DAA20}" srcOrd="1" destOrd="0" presId="urn:microsoft.com/office/officeart/2008/layout/HorizontalMultiLevelHierarchy"/>
    <dgm:cxn modelId="{25932C9C-D79C-44D5-B2FB-77C2EAFCA08A}" type="presOf" srcId="{A6380950-26D2-490B-B071-AA6E9D2BDC8B}" destId="{90754FDD-56B6-4753-886F-78936508FB92}" srcOrd="0" destOrd="0" presId="urn:microsoft.com/office/officeart/2008/layout/HorizontalMultiLevelHierarchy"/>
    <dgm:cxn modelId="{B1A6CBA9-1E9E-4E53-AF5D-1FBFB781A823}" srcId="{88FD8CE5-71F9-4FD0-9BAF-1F4A2835052C}" destId="{BEC0655C-30D2-4BDA-9D12-ED06F6530750}" srcOrd="1" destOrd="0" parTransId="{9FF99BEB-036C-42DE-8330-6E0B14D46BEF}" sibTransId="{F1A366DA-C9DB-4726-9252-435F383423EA}"/>
    <dgm:cxn modelId="{B8E30BAA-DF84-4E0D-8E11-8A5C4CE96CE9}" type="presOf" srcId="{BEC0655C-30D2-4BDA-9D12-ED06F6530750}" destId="{F87D74E1-8AE9-404D-956B-118B797CDD13}" srcOrd="0" destOrd="0" presId="urn:microsoft.com/office/officeart/2008/layout/HorizontalMultiLevelHierarchy"/>
    <dgm:cxn modelId="{C7AD06AB-CA83-42FF-811B-B7765242767C}" srcId="{8F8C959C-32E4-4E71-B417-F4FE9DEA0EBE}" destId="{D8B6715B-A3AF-4EC0-9184-F9C96D7FE969}" srcOrd="2" destOrd="0" parTransId="{CDA50840-47C7-4A0F-BFEB-03362CC2C56C}" sibTransId="{4B69C6E7-FACA-41D2-A4E7-E843223852CE}"/>
    <dgm:cxn modelId="{E21164B3-927F-4BFE-8359-6608D4E04D3A}" type="presOf" srcId="{5895EBBA-9CE8-4D55-B412-18129E757310}" destId="{F44F62D6-3569-4A74-A222-65C6E9E99B16}" srcOrd="0" destOrd="0" presId="urn:microsoft.com/office/officeart/2008/layout/HorizontalMultiLevelHierarchy"/>
    <dgm:cxn modelId="{D6F311C3-A213-4B0F-A9AF-6502EA41618B}" type="presOf" srcId="{DE383DCB-AF75-4838-9E99-59C7CB9CDE38}" destId="{4D799B12-34EF-4801-8662-837147A74B51}" srcOrd="0" destOrd="0" presId="urn:microsoft.com/office/officeart/2008/layout/HorizontalMultiLevelHierarchy"/>
    <dgm:cxn modelId="{B5AF9EC4-EF58-4436-91AB-AB36AFB7872E}" srcId="{88FD8CE5-71F9-4FD0-9BAF-1F4A2835052C}" destId="{8F8C959C-32E4-4E71-B417-F4FE9DEA0EBE}" srcOrd="0" destOrd="0" parTransId="{5895EBBA-9CE8-4D55-B412-18129E757310}" sibTransId="{64D9BBAB-3C63-45C9-99D3-386C0A4644FC}"/>
    <dgm:cxn modelId="{D5D31ACE-3FBF-46A4-87EB-8703A2AB5258}" type="presOf" srcId="{829247B2-3419-47D2-B1EC-F29E2E03F895}" destId="{2BB57C18-4E8A-4DF0-AF59-947C1B929921}" srcOrd="1" destOrd="0" presId="urn:microsoft.com/office/officeart/2008/layout/HorizontalMultiLevelHierarchy"/>
    <dgm:cxn modelId="{689AB8DB-3D1E-492C-B42D-3D97163D5528}" type="presOf" srcId="{CDA50840-47C7-4A0F-BFEB-03362CC2C56C}" destId="{46342C90-2EF7-4D0F-B89C-0B5B0970D1CB}" srcOrd="0" destOrd="0" presId="urn:microsoft.com/office/officeart/2008/layout/HorizontalMultiLevelHierarchy"/>
    <dgm:cxn modelId="{C63057E4-49ED-448E-BDFC-B02FD6753A87}" srcId="{BEC0655C-30D2-4BDA-9D12-ED06F6530750}" destId="{F7C4E85E-80F3-4C13-9EDE-F00D9ACA82E2}" srcOrd="1" destOrd="0" parTransId="{A6380950-26D2-490B-B071-AA6E9D2BDC8B}" sibTransId="{551A4207-8AE4-4905-B793-5C0300DA52B3}"/>
    <dgm:cxn modelId="{02965AE6-E70C-456D-8E19-BB97311A656B}" type="presOf" srcId="{F0A43D70-1E4E-4B6B-B3EA-DCAC8ED5E4D8}" destId="{1683EFB0-2EF9-4800-9CA1-70A3E7EAFD7C}" srcOrd="0" destOrd="0" presId="urn:microsoft.com/office/officeart/2008/layout/HorizontalMultiLevelHierarchy"/>
    <dgm:cxn modelId="{6863C1F6-02D5-4174-9572-3302B374B851}" type="presOf" srcId="{5895EBBA-9CE8-4D55-B412-18129E757310}" destId="{67B9B281-E81C-4D12-AE6E-A23C3373908F}" srcOrd="1" destOrd="0" presId="urn:microsoft.com/office/officeart/2008/layout/HorizontalMultiLevelHierarchy"/>
    <dgm:cxn modelId="{8B876BFD-2A4F-456E-B567-4DEA9296BD6F}" type="presOf" srcId="{F7A4D6E1-6BD9-402B-A419-808A4AA8BFF6}" destId="{81CB2441-3EC7-4467-85D4-E19AE81EB51A}" srcOrd="0" destOrd="0" presId="urn:microsoft.com/office/officeart/2008/layout/HorizontalMultiLevelHierarchy"/>
    <dgm:cxn modelId="{A222768E-1F50-417E-95F7-403F966B07A5}" type="presParOf" srcId="{B6793F93-6B87-478B-9191-56C3052E3A45}" destId="{874841CE-1581-48A5-9B41-E7C380AD9A8E}" srcOrd="0" destOrd="0" presId="urn:microsoft.com/office/officeart/2008/layout/HorizontalMultiLevelHierarchy"/>
    <dgm:cxn modelId="{BC056BA3-69D8-42A7-84E5-1085CCAF6D1B}" type="presParOf" srcId="{874841CE-1581-48A5-9B41-E7C380AD9A8E}" destId="{B70574AA-4F71-42F2-BD36-5C04DEC19096}" srcOrd="0" destOrd="0" presId="urn:microsoft.com/office/officeart/2008/layout/HorizontalMultiLevelHierarchy"/>
    <dgm:cxn modelId="{8EF43410-135B-440B-B420-D12887A2FD76}" type="presParOf" srcId="{874841CE-1581-48A5-9B41-E7C380AD9A8E}" destId="{8542A473-EA6D-4414-B689-8CB8225793F8}" srcOrd="1" destOrd="0" presId="urn:microsoft.com/office/officeart/2008/layout/HorizontalMultiLevelHierarchy"/>
    <dgm:cxn modelId="{0345F72C-5879-4D0E-A1DB-C1086E230E63}" type="presParOf" srcId="{8542A473-EA6D-4414-B689-8CB8225793F8}" destId="{F44F62D6-3569-4A74-A222-65C6E9E99B16}" srcOrd="0" destOrd="0" presId="urn:microsoft.com/office/officeart/2008/layout/HorizontalMultiLevelHierarchy"/>
    <dgm:cxn modelId="{8C7C5696-990D-4837-B58D-56418601CAC6}" type="presParOf" srcId="{F44F62D6-3569-4A74-A222-65C6E9E99B16}" destId="{67B9B281-E81C-4D12-AE6E-A23C3373908F}" srcOrd="0" destOrd="0" presId="urn:microsoft.com/office/officeart/2008/layout/HorizontalMultiLevelHierarchy"/>
    <dgm:cxn modelId="{71D402E2-5959-4B4E-B6E7-9E9356799660}" type="presParOf" srcId="{8542A473-EA6D-4414-B689-8CB8225793F8}" destId="{56772925-AFD5-4A28-84F5-279CCD6CDC9A}" srcOrd="1" destOrd="0" presId="urn:microsoft.com/office/officeart/2008/layout/HorizontalMultiLevelHierarchy"/>
    <dgm:cxn modelId="{5281A4B6-4CDB-4C5E-B6F0-EDAAB0835090}" type="presParOf" srcId="{56772925-AFD5-4A28-84F5-279CCD6CDC9A}" destId="{C4223145-F125-433B-A565-7F5AD895B134}" srcOrd="0" destOrd="0" presId="urn:microsoft.com/office/officeart/2008/layout/HorizontalMultiLevelHierarchy"/>
    <dgm:cxn modelId="{CF298D30-C21F-465E-944E-CD449B60F9AE}" type="presParOf" srcId="{56772925-AFD5-4A28-84F5-279CCD6CDC9A}" destId="{2D1E8975-87E9-4A06-9FD3-6D9F18E897F8}" srcOrd="1" destOrd="0" presId="urn:microsoft.com/office/officeart/2008/layout/HorizontalMultiLevelHierarchy"/>
    <dgm:cxn modelId="{68FD2A07-3AA3-438A-8D52-7A67F95C9DE5}" type="presParOf" srcId="{2D1E8975-87E9-4A06-9FD3-6D9F18E897F8}" destId="{4D799B12-34EF-4801-8662-837147A74B51}" srcOrd="0" destOrd="0" presId="urn:microsoft.com/office/officeart/2008/layout/HorizontalMultiLevelHierarchy"/>
    <dgm:cxn modelId="{AD3D2C00-91C9-4E15-B04A-8C4183F34105}" type="presParOf" srcId="{4D799B12-34EF-4801-8662-837147A74B51}" destId="{9970B819-994E-451C-B738-289941C00D2F}" srcOrd="0" destOrd="0" presId="urn:microsoft.com/office/officeart/2008/layout/HorizontalMultiLevelHierarchy"/>
    <dgm:cxn modelId="{A35F7F88-9028-48C7-9360-876E1C73041A}" type="presParOf" srcId="{2D1E8975-87E9-4A06-9FD3-6D9F18E897F8}" destId="{B9101841-1A77-4683-BCD5-4EB7D7FD52A2}" srcOrd="1" destOrd="0" presId="urn:microsoft.com/office/officeart/2008/layout/HorizontalMultiLevelHierarchy"/>
    <dgm:cxn modelId="{4D683C6E-DB95-46AD-9244-3F9E73EE14C0}" type="presParOf" srcId="{B9101841-1A77-4683-BCD5-4EB7D7FD52A2}" destId="{96A4A050-CE81-4929-95B7-515C92771A5F}" srcOrd="0" destOrd="0" presId="urn:microsoft.com/office/officeart/2008/layout/HorizontalMultiLevelHierarchy"/>
    <dgm:cxn modelId="{44EA02AC-E9BD-45B3-A471-063BBC07A0F2}" type="presParOf" srcId="{B9101841-1A77-4683-BCD5-4EB7D7FD52A2}" destId="{5E566A89-4D7F-4613-A439-ED01C9CE3FDB}" srcOrd="1" destOrd="0" presId="urn:microsoft.com/office/officeart/2008/layout/HorizontalMultiLevelHierarchy"/>
    <dgm:cxn modelId="{19E20983-A1FA-4707-8F9D-8B082BCEFC44}" type="presParOf" srcId="{2D1E8975-87E9-4A06-9FD3-6D9F18E897F8}" destId="{B6F28652-3093-469E-A8E9-95836DAE6AC1}" srcOrd="2" destOrd="0" presId="urn:microsoft.com/office/officeart/2008/layout/HorizontalMultiLevelHierarchy"/>
    <dgm:cxn modelId="{82840A12-ABB9-436E-81A6-05F01599CE42}" type="presParOf" srcId="{B6F28652-3093-469E-A8E9-95836DAE6AC1}" destId="{2BB57C18-4E8A-4DF0-AF59-947C1B929921}" srcOrd="0" destOrd="0" presId="urn:microsoft.com/office/officeart/2008/layout/HorizontalMultiLevelHierarchy"/>
    <dgm:cxn modelId="{E6E94B09-199D-440F-8FAE-AF3C46E28804}" type="presParOf" srcId="{2D1E8975-87E9-4A06-9FD3-6D9F18E897F8}" destId="{3377E61B-ECF5-4BC7-B5D6-430BCC12488D}" srcOrd="3" destOrd="0" presId="urn:microsoft.com/office/officeart/2008/layout/HorizontalMultiLevelHierarchy"/>
    <dgm:cxn modelId="{8A00802F-B59F-4156-B613-E47438981E8C}" type="presParOf" srcId="{3377E61B-ECF5-4BC7-B5D6-430BCC12488D}" destId="{1683EFB0-2EF9-4800-9CA1-70A3E7EAFD7C}" srcOrd="0" destOrd="0" presId="urn:microsoft.com/office/officeart/2008/layout/HorizontalMultiLevelHierarchy"/>
    <dgm:cxn modelId="{8A47A9FE-852E-4461-8833-63F30CD1F132}" type="presParOf" srcId="{3377E61B-ECF5-4BC7-B5D6-430BCC12488D}" destId="{1F2CA9CE-FB38-478F-8504-3E429A4C10B6}" srcOrd="1" destOrd="0" presId="urn:microsoft.com/office/officeart/2008/layout/HorizontalMultiLevelHierarchy"/>
    <dgm:cxn modelId="{112D5AF9-84BB-429B-834B-22B76973A7EE}" type="presParOf" srcId="{2D1E8975-87E9-4A06-9FD3-6D9F18E897F8}" destId="{46342C90-2EF7-4D0F-B89C-0B5B0970D1CB}" srcOrd="4" destOrd="0" presId="urn:microsoft.com/office/officeart/2008/layout/HorizontalMultiLevelHierarchy"/>
    <dgm:cxn modelId="{E2F4DE02-B6BA-4BCA-9F0E-807AD761A599}" type="presParOf" srcId="{46342C90-2EF7-4D0F-B89C-0B5B0970D1CB}" destId="{0429F6CC-83F7-4940-8868-98DDC3151D25}" srcOrd="0" destOrd="0" presId="urn:microsoft.com/office/officeart/2008/layout/HorizontalMultiLevelHierarchy"/>
    <dgm:cxn modelId="{B31232C7-6AA3-443B-A890-25F64D7AFC48}" type="presParOf" srcId="{2D1E8975-87E9-4A06-9FD3-6D9F18E897F8}" destId="{E9E5516C-118E-41FF-80BE-1995A874227E}" srcOrd="5" destOrd="0" presId="urn:microsoft.com/office/officeart/2008/layout/HorizontalMultiLevelHierarchy"/>
    <dgm:cxn modelId="{0DE37FD5-5801-44BF-AEA9-D8E3C611E10D}" type="presParOf" srcId="{E9E5516C-118E-41FF-80BE-1995A874227E}" destId="{1230A253-A75F-4E13-B7CE-C7A6BC24D686}" srcOrd="0" destOrd="0" presId="urn:microsoft.com/office/officeart/2008/layout/HorizontalMultiLevelHierarchy"/>
    <dgm:cxn modelId="{3B131CBC-EBDA-471A-AFB2-52C2BD79745D}" type="presParOf" srcId="{E9E5516C-118E-41FF-80BE-1995A874227E}" destId="{F1C4DD95-9B6A-45C9-BB17-2E7D66B67DCD}" srcOrd="1" destOrd="0" presId="urn:microsoft.com/office/officeart/2008/layout/HorizontalMultiLevelHierarchy"/>
    <dgm:cxn modelId="{58402ACC-8349-4CC7-BE5A-156FDD61E500}" type="presParOf" srcId="{8542A473-EA6D-4414-B689-8CB8225793F8}" destId="{1FEC296A-15AD-4B99-B536-607A79C6AE8E}" srcOrd="2" destOrd="0" presId="urn:microsoft.com/office/officeart/2008/layout/HorizontalMultiLevelHierarchy"/>
    <dgm:cxn modelId="{08D9978C-B915-4D3A-AF13-E9BE6335583F}" type="presParOf" srcId="{1FEC296A-15AD-4B99-B536-607A79C6AE8E}" destId="{4D1E7661-FB49-4700-958C-CD6B2B8CA909}" srcOrd="0" destOrd="0" presId="urn:microsoft.com/office/officeart/2008/layout/HorizontalMultiLevelHierarchy"/>
    <dgm:cxn modelId="{5FB17761-EC6D-4C63-BAA2-018F0AF07561}" type="presParOf" srcId="{8542A473-EA6D-4414-B689-8CB8225793F8}" destId="{7E347189-FAC3-4221-8BA0-138C9D16D15D}" srcOrd="3" destOrd="0" presId="urn:microsoft.com/office/officeart/2008/layout/HorizontalMultiLevelHierarchy"/>
    <dgm:cxn modelId="{DAEA9305-9238-4A69-A9D8-D464D3B59D60}" type="presParOf" srcId="{7E347189-FAC3-4221-8BA0-138C9D16D15D}" destId="{F87D74E1-8AE9-404D-956B-118B797CDD13}" srcOrd="0" destOrd="0" presId="urn:microsoft.com/office/officeart/2008/layout/HorizontalMultiLevelHierarchy"/>
    <dgm:cxn modelId="{FA5EE878-E4CC-4699-82E0-0248243CB996}" type="presParOf" srcId="{7E347189-FAC3-4221-8BA0-138C9D16D15D}" destId="{808E2FB2-2006-443D-B76E-BE8B4BAE9DF7}" srcOrd="1" destOrd="0" presId="urn:microsoft.com/office/officeart/2008/layout/HorizontalMultiLevelHierarchy"/>
    <dgm:cxn modelId="{62787A25-A658-4212-BF72-CF86F79A2BEF}" type="presParOf" srcId="{808E2FB2-2006-443D-B76E-BE8B4BAE9DF7}" destId="{4308C59E-05E0-4A44-AC92-B28F24D24FC5}" srcOrd="0" destOrd="0" presId="urn:microsoft.com/office/officeart/2008/layout/HorizontalMultiLevelHierarchy"/>
    <dgm:cxn modelId="{8EF7286D-491B-4D7A-8905-1F16377BD074}" type="presParOf" srcId="{4308C59E-05E0-4A44-AC92-B28F24D24FC5}" destId="{AA06D1C8-7425-46DA-889A-7C9ED1ACADD3}" srcOrd="0" destOrd="0" presId="urn:microsoft.com/office/officeart/2008/layout/HorizontalMultiLevelHierarchy"/>
    <dgm:cxn modelId="{7B72A1D3-B064-480F-87CE-58CE9B9ABBB3}" type="presParOf" srcId="{808E2FB2-2006-443D-B76E-BE8B4BAE9DF7}" destId="{66E8A5D6-323B-4EBA-89BF-0771CDFB9978}" srcOrd="1" destOrd="0" presId="urn:microsoft.com/office/officeart/2008/layout/HorizontalMultiLevelHierarchy"/>
    <dgm:cxn modelId="{A2EC37CF-80FE-4BC4-9AB1-291A586FC3F6}" type="presParOf" srcId="{66E8A5D6-323B-4EBA-89BF-0771CDFB9978}" destId="{81CB2441-3EC7-4467-85D4-E19AE81EB51A}" srcOrd="0" destOrd="0" presId="urn:microsoft.com/office/officeart/2008/layout/HorizontalMultiLevelHierarchy"/>
    <dgm:cxn modelId="{F39C8B43-7C47-48F9-A798-7C1F0A74C375}" type="presParOf" srcId="{66E8A5D6-323B-4EBA-89BF-0771CDFB9978}" destId="{A2F5158B-A764-4BFD-9E80-3B66DF07D8B1}" srcOrd="1" destOrd="0" presId="urn:microsoft.com/office/officeart/2008/layout/HorizontalMultiLevelHierarchy"/>
    <dgm:cxn modelId="{A212497B-7301-4F63-9A70-7011A39F0870}" type="presParOf" srcId="{808E2FB2-2006-443D-B76E-BE8B4BAE9DF7}" destId="{90754FDD-56B6-4753-886F-78936508FB92}" srcOrd="2" destOrd="0" presId="urn:microsoft.com/office/officeart/2008/layout/HorizontalMultiLevelHierarchy"/>
    <dgm:cxn modelId="{681C9367-5DBC-4A0D-9353-4BD35BECDFA4}" type="presParOf" srcId="{90754FDD-56B6-4753-886F-78936508FB92}" destId="{B9839471-6B4D-4DA2-AEDA-0CC1F56DAA20}" srcOrd="0" destOrd="0" presId="urn:microsoft.com/office/officeart/2008/layout/HorizontalMultiLevelHierarchy"/>
    <dgm:cxn modelId="{5E5B2174-149D-4117-9A7D-C5270C28AAE5}" type="presParOf" srcId="{808E2FB2-2006-443D-B76E-BE8B4BAE9DF7}" destId="{86BB8FD9-5C94-4E12-8D37-D878DA28DC0C}" srcOrd="3" destOrd="0" presId="urn:microsoft.com/office/officeart/2008/layout/HorizontalMultiLevelHierarchy"/>
    <dgm:cxn modelId="{059EF1A2-88CC-4302-9EA5-1D2F1CB6A32A}" type="presParOf" srcId="{86BB8FD9-5C94-4E12-8D37-D878DA28DC0C}" destId="{C93B9648-5E1F-4036-B54E-EDEC031580D1}" srcOrd="0" destOrd="0" presId="urn:microsoft.com/office/officeart/2008/layout/HorizontalMultiLevelHierarchy"/>
    <dgm:cxn modelId="{7FC57A3E-2FEE-4E65-B5C2-A5411071F8D0}" type="presParOf" srcId="{86BB8FD9-5C94-4E12-8D37-D878DA28DC0C}" destId="{64D3BD6B-6462-4F2A-B0CE-9E8E0B5BC53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456453-A55B-4419-A4DA-FA3AF8D3637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R"/>
        </a:p>
      </dgm:t>
    </dgm:pt>
    <dgm:pt modelId="{8A63EF35-5AC8-46CE-A014-E7C51213230D}">
      <dgm:prSet phldrT="[Texto]" custT="1"/>
      <dgm:spPr/>
      <dgm:t>
        <a:bodyPr/>
        <a:lstStyle/>
        <a:p>
          <a:r>
            <a:rPr lang="es-CR" sz="2400" dirty="0"/>
            <a:t>Acceso</a:t>
          </a:r>
        </a:p>
      </dgm:t>
    </dgm:pt>
    <dgm:pt modelId="{606E011A-C681-4A9B-9A5A-A595672B5C59}" type="parTrans" cxnId="{FC054C80-35B1-4EEE-B81F-B1D886493735}">
      <dgm:prSet/>
      <dgm:spPr/>
      <dgm:t>
        <a:bodyPr/>
        <a:lstStyle/>
        <a:p>
          <a:endParaRPr lang="es-CR" sz="2400"/>
        </a:p>
      </dgm:t>
    </dgm:pt>
    <dgm:pt modelId="{84A7B90D-7D74-4013-833F-EB9060BCC13E}" type="sibTrans" cxnId="{FC054C80-35B1-4EEE-B81F-B1D886493735}">
      <dgm:prSet/>
      <dgm:spPr/>
      <dgm:t>
        <a:bodyPr/>
        <a:lstStyle/>
        <a:p>
          <a:endParaRPr lang="es-CR" sz="2400"/>
        </a:p>
      </dgm:t>
    </dgm:pt>
    <dgm:pt modelId="{76BBB08A-2290-42C9-8DDB-7F8780E38A7D}">
      <dgm:prSet phldrT="[Texto]" custT="1"/>
      <dgm:spPr/>
      <dgm:t>
        <a:bodyPr/>
        <a:lstStyle/>
        <a:p>
          <a:r>
            <a:rPr lang="es-CR" sz="2400" dirty="0"/>
            <a:t>Uso</a:t>
          </a:r>
        </a:p>
      </dgm:t>
    </dgm:pt>
    <dgm:pt modelId="{C21D7C4F-CE48-4884-B168-40C88959876D}" type="parTrans" cxnId="{01F661FF-EC84-42E6-A73E-E1A46EE72989}">
      <dgm:prSet/>
      <dgm:spPr/>
      <dgm:t>
        <a:bodyPr/>
        <a:lstStyle/>
        <a:p>
          <a:endParaRPr lang="es-CR" sz="2400"/>
        </a:p>
      </dgm:t>
    </dgm:pt>
    <dgm:pt modelId="{E5C27053-6016-421D-973E-53126D15AC85}" type="sibTrans" cxnId="{01F661FF-EC84-42E6-A73E-E1A46EE72989}">
      <dgm:prSet/>
      <dgm:spPr/>
      <dgm:t>
        <a:bodyPr/>
        <a:lstStyle/>
        <a:p>
          <a:endParaRPr lang="es-CR" sz="2400"/>
        </a:p>
      </dgm:t>
    </dgm:pt>
    <dgm:pt modelId="{0F982053-6AD7-44C3-928B-B8294FF241D5}" type="pres">
      <dgm:prSet presAssocID="{BA456453-A55B-4419-A4DA-FA3AF8D36371}" presName="rootnode" presStyleCnt="0">
        <dgm:presLayoutVars>
          <dgm:chMax/>
          <dgm:chPref/>
          <dgm:dir/>
          <dgm:animLvl val="lvl"/>
        </dgm:presLayoutVars>
      </dgm:prSet>
      <dgm:spPr/>
    </dgm:pt>
    <dgm:pt modelId="{11D68DD4-98F8-4E04-ADE7-5148F9F9E096}" type="pres">
      <dgm:prSet presAssocID="{8A63EF35-5AC8-46CE-A014-E7C51213230D}" presName="composite" presStyleCnt="0"/>
      <dgm:spPr/>
    </dgm:pt>
    <dgm:pt modelId="{F5C26850-9920-49ED-A35E-1D657A654DC2}" type="pres">
      <dgm:prSet presAssocID="{8A63EF35-5AC8-46CE-A014-E7C51213230D}" presName="LShape" presStyleLbl="alignNode1" presStyleIdx="0" presStyleCnt="3"/>
      <dgm:spPr/>
    </dgm:pt>
    <dgm:pt modelId="{2F83B5BD-E937-4501-8B01-AEF4A79585B1}" type="pres">
      <dgm:prSet presAssocID="{8A63EF35-5AC8-46CE-A014-E7C51213230D}" presName="ParentText" presStyleLbl="revTx" presStyleIdx="0" presStyleCnt="2">
        <dgm:presLayoutVars>
          <dgm:chMax val="0"/>
          <dgm:chPref val="0"/>
          <dgm:bulletEnabled val="1"/>
        </dgm:presLayoutVars>
      </dgm:prSet>
      <dgm:spPr/>
    </dgm:pt>
    <dgm:pt modelId="{2FBC5BC9-385D-4341-9116-AC196787C156}" type="pres">
      <dgm:prSet presAssocID="{8A63EF35-5AC8-46CE-A014-E7C51213230D}" presName="Triangle" presStyleLbl="alignNode1" presStyleIdx="1" presStyleCnt="3"/>
      <dgm:spPr/>
    </dgm:pt>
    <dgm:pt modelId="{A76645FE-2A5D-4EC5-933D-FF729D3ADC25}" type="pres">
      <dgm:prSet presAssocID="{84A7B90D-7D74-4013-833F-EB9060BCC13E}" presName="sibTrans" presStyleCnt="0"/>
      <dgm:spPr/>
    </dgm:pt>
    <dgm:pt modelId="{80CA6440-F989-45F2-8AA9-30E3204F55E6}" type="pres">
      <dgm:prSet presAssocID="{84A7B90D-7D74-4013-833F-EB9060BCC13E}" presName="space" presStyleCnt="0"/>
      <dgm:spPr/>
    </dgm:pt>
    <dgm:pt modelId="{95BEAFB4-5099-40AB-8709-EF1931EF08DD}" type="pres">
      <dgm:prSet presAssocID="{76BBB08A-2290-42C9-8DDB-7F8780E38A7D}" presName="composite" presStyleCnt="0"/>
      <dgm:spPr/>
    </dgm:pt>
    <dgm:pt modelId="{9F084ACE-287A-4DCB-9193-38EBB2194CB6}" type="pres">
      <dgm:prSet presAssocID="{76BBB08A-2290-42C9-8DDB-7F8780E38A7D}" presName="LShape" presStyleLbl="alignNode1" presStyleIdx="2" presStyleCnt="3"/>
      <dgm:spPr/>
    </dgm:pt>
    <dgm:pt modelId="{AE79B428-94A0-4528-B868-DF15D50ED7E0}" type="pres">
      <dgm:prSet presAssocID="{76BBB08A-2290-42C9-8DDB-7F8780E38A7D}" presName="ParentText" presStyleLbl="revTx" presStyleIdx="1" presStyleCnt="2">
        <dgm:presLayoutVars>
          <dgm:chMax val="0"/>
          <dgm:chPref val="0"/>
          <dgm:bulletEnabled val="1"/>
        </dgm:presLayoutVars>
      </dgm:prSet>
      <dgm:spPr/>
    </dgm:pt>
  </dgm:ptLst>
  <dgm:cxnLst>
    <dgm:cxn modelId="{FE539457-B7C3-4943-BCCD-CB84294E12C6}" type="presOf" srcId="{BA456453-A55B-4419-A4DA-FA3AF8D36371}" destId="{0F982053-6AD7-44C3-928B-B8294FF241D5}" srcOrd="0" destOrd="0" presId="urn:microsoft.com/office/officeart/2009/3/layout/StepUpProcess"/>
    <dgm:cxn modelId="{FC054C80-35B1-4EEE-B81F-B1D886493735}" srcId="{BA456453-A55B-4419-A4DA-FA3AF8D36371}" destId="{8A63EF35-5AC8-46CE-A014-E7C51213230D}" srcOrd="0" destOrd="0" parTransId="{606E011A-C681-4A9B-9A5A-A595672B5C59}" sibTransId="{84A7B90D-7D74-4013-833F-EB9060BCC13E}"/>
    <dgm:cxn modelId="{31C49DB8-82CB-4D97-83CD-3DD2600AB60E}" type="presOf" srcId="{8A63EF35-5AC8-46CE-A014-E7C51213230D}" destId="{2F83B5BD-E937-4501-8B01-AEF4A79585B1}" srcOrd="0" destOrd="0" presId="urn:microsoft.com/office/officeart/2009/3/layout/StepUpProcess"/>
    <dgm:cxn modelId="{FF9A34D3-580D-43E2-8B3E-84ECC10D05B2}" type="presOf" srcId="{76BBB08A-2290-42C9-8DDB-7F8780E38A7D}" destId="{AE79B428-94A0-4528-B868-DF15D50ED7E0}" srcOrd="0" destOrd="0" presId="urn:microsoft.com/office/officeart/2009/3/layout/StepUpProcess"/>
    <dgm:cxn modelId="{01F661FF-EC84-42E6-A73E-E1A46EE72989}" srcId="{BA456453-A55B-4419-A4DA-FA3AF8D36371}" destId="{76BBB08A-2290-42C9-8DDB-7F8780E38A7D}" srcOrd="1" destOrd="0" parTransId="{C21D7C4F-CE48-4884-B168-40C88959876D}" sibTransId="{E5C27053-6016-421D-973E-53126D15AC85}"/>
    <dgm:cxn modelId="{35741AF8-A7C8-4465-8EAE-D399BB1EC210}" type="presParOf" srcId="{0F982053-6AD7-44C3-928B-B8294FF241D5}" destId="{11D68DD4-98F8-4E04-ADE7-5148F9F9E096}" srcOrd="0" destOrd="0" presId="urn:microsoft.com/office/officeart/2009/3/layout/StepUpProcess"/>
    <dgm:cxn modelId="{1AE9CFC1-F66E-4F4B-8302-121A8B7CC823}" type="presParOf" srcId="{11D68DD4-98F8-4E04-ADE7-5148F9F9E096}" destId="{F5C26850-9920-49ED-A35E-1D657A654DC2}" srcOrd="0" destOrd="0" presId="urn:microsoft.com/office/officeart/2009/3/layout/StepUpProcess"/>
    <dgm:cxn modelId="{D97D7C8A-D795-4E8F-85A1-E9A5A70EC8D8}" type="presParOf" srcId="{11D68DD4-98F8-4E04-ADE7-5148F9F9E096}" destId="{2F83B5BD-E937-4501-8B01-AEF4A79585B1}" srcOrd="1" destOrd="0" presId="urn:microsoft.com/office/officeart/2009/3/layout/StepUpProcess"/>
    <dgm:cxn modelId="{0AF0CE1F-DA3D-435E-9CD0-34D062824A19}" type="presParOf" srcId="{11D68DD4-98F8-4E04-ADE7-5148F9F9E096}" destId="{2FBC5BC9-385D-4341-9116-AC196787C156}" srcOrd="2" destOrd="0" presId="urn:microsoft.com/office/officeart/2009/3/layout/StepUpProcess"/>
    <dgm:cxn modelId="{1A77370C-96C2-4B8B-A4EC-35FA5C54FC72}" type="presParOf" srcId="{0F982053-6AD7-44C3-928B-B8294FF241D5}" destId="{A76645FE-2A5D-4EC5-933D-FF729D3ADC25}" srcOrd="1" destOrd="0" presId="urn:microsoft.com/office/officeart/2009/3/layout/StepUpProcess"/>
    <dgm:cxn modelId="{973C8144-3BEE-450B-B8E7-6DF2113AFC75}" type="presParOf" srcId="{A76645FE-2A5D-4EC5-933D-FF729D3ADC25}" destId="{80CA6440-F989-45F2-8AA9-30E3204F55E6}" srcOrd="0" destOrd="0" presId="urn:microsoft.com/office/officeart/2009/3/layout/StepUpProcess"/>
    <dgm:cxn modelId="{E6D61DB8-4845-446D-AD96-D44FBB47294B}" type="presParOf" srcId="{0F982053-6AD7-44C3-928B-B8294FF241D5}" destId="{95BEAFB4-5099-40AB-8709-EF1931EF08DD}" srcOrd="2" destOrd="0" presId="urn:microsoft.com/office/officeart/2009/3/layout/StepUpProcess"/>
    <dgm:cxn modelId="{C9C010D3-EBBD-410E-9C77-620C89EAF7E9}" type="presParOf" srcId="{95BEAFB4-5099-40AB-8709-EF1931EF08DD}" destId="{9F084ACE-287A-4DCB-9193-38EBB2194CB6}" srcOrd="0" destOrd="0" presId="urn:microsoft.com/office/officeart/2009/3/layout/StepUpProcess"/>
    <dgm:cxn modelId="{9342964A-B354-4802-B13F-62152FA04FC7}" type="presParOf" srcId="{95BEAFB4-5099-40AB-8709-EF1931EF08DD}" destId="{AE79B428-94A0-4528-B868-DF15D50ED7E0}"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8693B3-2CF9-40A9-B181-557C4D25748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CR"/>
        </a:p>
      </dgm:t>
    </dgm:pt>
    <dgm:pt modelId="{CAB54D9B-5E85-4770-8945-DA6635910589}">
      <dgm:prSet phldrT="[Texto]"/>
      <dgm:spPr/>
      <dgm:t>
        <a:bodyPr/>
        <a:lstStyle/>
        <a:p>
          <a:r>
            <a:rPr lang="es-ES" b="1" dirty="0"/>
            <a:t>Programas de la Dirección de Recursos Tecnológicos en Educación</a:t>
          </a:r>
          <a:endParaRPr lang="es-CR" dirty="0"/>
        </a:p>
      </dgm:t>
    </dgm:pt>
    <dgm:pt modelId="{3CF32B23-D00A-402C-B586-30928DA84692}" type="parTrans" cxnId="{8CACC703-CF8A-434C-9FD1-656863AC6B34}">
      <dgm:prSet/>
      <dgm:spPr/>
      <dgm:t>
        <a:bodyPr/>
        <a:lstStyle/>
        <a:p>
          <a:endParaRPr lang="es-CR"/>
        </a:p>
      </dgm:t>
    </dgm:pt>
    <dgm:pt modelId="{5360C634-AE09-4AAD-89E0-02A6663742D3}" type="sibTrans" cxnId="{8CACC703-CF8A-434C-9FD1-656863AC6B34}">
      <dgm:prSet/>
      <dgm:spPr/>
      <dgm:t>
        <a:bodyPr/>
        <a:lstStyle/>
        <a:p>
          <a:endParaRPr lang="es-CR"/>
        </a:p>
      </dgm:t>
    </dgm:pt>
    <dgm:pt modelId="{ECE8AE17-C9C7-4322-99AD-63B9D611BB7A}">
      <dgm:prSet phldrT="[Texto]"/>
      <dgm:spPr/>
      <dgm:t>
        <a:bodyPr/>
        <a:lstStyle/>
        <a:p>
          <a:r>
            <a:rPr lang="es-ES" b="1" dirty="0"/>
            <a:t>Programas del Fondo Nacional de Telecomunicaciones </a:t>
          </a:r>
          <a:endParaRPr lang="es-CR" dirty="0"/>
        </a:p>
      </dgm:t>
    </dgm:pt>
    <dgm:pt modelId="{09D4E50D-3688-4FC0-BDEF-796EDE16C586}" type="parTrans" cxnId="{88A64EA7-0E4F-4D48-88C0-22B903890ED9}">
      <dgm:prSet/>
      <dgm:spPr/>
      <dgm:t>
        <a:bodyPr/>
        <a:lstStyle/>
        <a:p>
          <a:endParaRPr lang="es-CR"/>
        </a:p>
      </dgm:t>
    </dgm:pt>
    <dgm:pt modelId="{85202505-72E5-4D0C-BA78-E6B1E9A6BE79}" type="sibTrans" cxnId="{88A64EA7-0E4F-4D48-88C0-22B903890ED9}">
      <dgm:prSet/>
      <dgm:spPr/>
      <dgm:t>
        <a:bodyPr/>
        <a:lstStyle/>
        <a:p>
          <a:endParaRPr lang="es-CR"/>
        </a:p>
      </dgm:t>
    </dgm:pt>
    <dgm:pt modelId="{7E711222-FBE6-466F-AF51-CBF5AFB6522E}">
      <dgm:prSet phldrT="[Texto]"/>
      <dgm:spPr/>
      <dgm:t>
        <a:bodyPr/>
        <a:lstStyle/>
        <a:p>
          <a:r>
            <a:rPr lang="es-ES" b="1" dirty="0"/>
            <a:t>Programas del Programa Nacional de informática educativa y la Fundación Omar Dengo </a:t>
          </a:r>
          <a:endParaRPr lang="es-CR" dirty="0"/>
        </a:p>
      </dgm:t>
    </dgm:pt>
    <dgm:pt modelId="{365590DB-C8A3-4803-8038-24517810B567}" type="parTrans" cxnId="{7CDFFC5C-C9EE-4EDA-8F40-4691FB7336D7}">
      <dgm:prSet/>
      <dgm:spPr/>
      <dgm:t>
        <a:bodyPr/>
        <a:lstStyle/>
        <a:p>
          <a:endParaRPr lang="es-CR"/>
        </a:p>
      </dgm:t>
    </dgm:pt>
    <dgm:pt modelId="{635210CF-ABB6-4308-9A81-B0A6974CFDE1}" type="sibTrans" cxnId="{7CDFFC5C-C9EE-4EDA-8F40-4691FB7336D7}">
      <dgm:prSet/>
      <dgm:spPr/>
      <dgm:t>
        <a:bodyPr/>
        <a:lstStyle/>
        <a:p>
          <a:endParaRPr lang="es-CR"/>
        </a:p>
      </dgm:t>
    </dgm:pt>
    <dgm:pt modelId="{FDBE6911-69A2-4468-9F55-0296B9CF76BF}" type="pres">
      <dgm:prSet presAssocID="{878693B3-2CF9-40A9-B181-557C4D25748D}" presName="linear" presStyleCnt="0">
        <dgm:presLayoutVars>
          <dgm:dir/>
          <dgm:resizeHandles val="exact"/>
        </dgm:presLayoutVars>
      </dgm:prSet>
      <dgm:spPr/>
    </dgm:pt>
    <dgm:pt modelId="{1EAEDA1E-9FBA-493F-A60C-C651516A1207}" type="pres">
      <dgm:prSet presAssocID="{CAB54D9B-5E85-4770-8945-DA6635910589}" presName="comp" presStyleCnt="0"/>
      <dgm:spPr/>
    </dgm:pt>
    <dgm:pt modelId="{D54833C6-2EEC-4DAD-84DA-B7D68BF5864F}" type="pres">
      <dgm:prSet presAssocID="{CAB54D9B-5E85-4770-8945-DA6635910589}" presName="box" presStyleLbl="node1" presStyleIdx="0" presStyleCnt="3"/>
      <dgm:spPr/>
    </dgm:pt>
    <dgm:pt modelId="{4BBA17F9-C5C7-4AE7-A4E4-20C6EFA8A32C}" type="pres">
      <dgm:prSet presAssocID="{CAB54D9B-5E85-4770-8945-DA6635910589}"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92" t="-3956" r="-2529" b="-4246"/>
          </a:stretch>
        </a:blipFill>
      </dgm:spPr>
    </dgm:pt>
    <dgm:pt modelId="{0ED83272-4909-4DA1-886E-9FFFE3655B99}" type="pres">
      <dgm:prSet presAssocID="{CAB54D9B-5E85-4770-8945-DA6635910589}" presName="text" presStyleLbl="node1" presStyleIdx="0" presStyleCnt="3">
        <dgm:presLayoutVars>
          <dgm:bulletEnabled val="1"/>
        </dgm:presLayoutVars>
      </dgm:prSet>
      <dgm:spPr/>
    </dgm:pt>
    <dgm:pt modelId="{6F5D7D33-BA75-453B-A9F8-F749BF3D5700}" type="pres">
      <dgm:prSet presAssocID="{5360C634-AE09-4AAD-89E0-02A6663742D3}" presName="spacer" presStyleCnt="0"/>
      <dgm:spPr/>
    </dgm:pt>
    <dgm:pt modelId="{A6C55222-D21C-45AD-990B-225828E2BB83}" type="pres">
      <dgm:prSet presAssocID="{ECE8AE17-C9C7-4322-99AD-63B9D611BB7A}" presName="comp" presStyleCnt="0"/>
      <dgm:spPr/>
    </dgm:pt>
    <dgm:pt modelId="{4F692796-48E5-431D-9E0B-455CF44D83B0}" type="pres">
      <dgm:prSet presAssocID="{ECE8AE17-C9C7-4322-99AD-63B9D611BB7A}" presName="box" presStyleLbl="node1" presStyleIdx="1" presStyleCnt="3"/>
      <dgm:spPr/>
    </dgm:pt>
    <dgm:pt modelId="{5271847D-4953-4E8A-B31F-3FE96973A476}" type="pres">
      <dgm:prSet presAssocID="{ECE8AE17-C9C7-4322-99AD-63B9D611BB7A}"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65" t="-11383" r="-4495" b="-10470"/>
          </a:stretch>
        </a:blipFill>
      </dgm:spPr>
    </dgm:pt>
    <dgm:pt modelId="{4A8E62C6-72B0-49B9-9391-B4CE1260A4D0}" type="pres">
      <dgm:prSet presAssocID="{ECE8AE17-C9C7-4322-99AD-63B9D611BB7A}" presName="text" presStyleLbl="node1" presStyleIdx="1" presStyleCnt="3">
        <dgm:presLayoutVars>
          <dgm:bulletEnabled val="1"/>
        </dgm:presLayoutVars>
      </dgm:prSet>
      <dgm:spPr/>
    </dgm:pt>
    <dgm:pt modelId="{BBB1EB4B-A577-4393-A795-CAE9EA309555}" type="pres">
      <dgm:prSet presAssocID="{85202505-72E5-4D0C-BA78-E6B1E9A6BE79}" presName="spacer" presStyleCnt="0"/>
      <dgm:spPr/>
    </dgm:pt>
    <dgm:pt modelId="{BEC9DE6E-563A-42AB-B98C-4529CEF49AC7}" type="pres">
      <dgm:prSet presAssocID="{7E711222-FBE6-466F-AF51-CBF5AFB6522E}" presName="comp" presStyleCnt="0"/>
      <dgm:spPr/>
    </dgm:pt>
    <dgm:pt modelId="{CA4233A5-FAD1-47D4-ADA0-17495D755AA1}" type="pres">
      <dgm:prSet presAssocID="{7E711222-FBE6-466F-AF51-CBF5AFB6522E}" presName="box" presStyleLbl="node1" presStyleIdx="2" presStyleCnt="3"/>
      <dgm:spPr/>
    </dgm:pt>
    <dgm:pt modelId="{015686AC-04F3-4BE0-B809-0C14B249B5E2}" type="pres">
      <dgm:prSet presAssocID="{7E711222-FBE6-466F-AF51-CBF5AFB6522E}"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59" t="-13353" r="1359" b="-41541"/>
          </a:stretch>
        </a:blipFill>
      </dgm:spPr>
    </dgm:pt>
    <dgm:pt modelId="{09837C38-F45F-4898-A296-442A1E65728B}" type="pres">
      <dgm:prSet presAssocID="{7E711222-FBE6-466F-AF51-CBF5AFB6522E}" presName="text" presStyleLbl="node1" presStyleIdx="2" presStyleCnt="3">
        <dgm:presLayoutVars>
          <dgm:bulletEnabled val="1"/>
        </dgm:presLayoutVars>
      </dgm:prSet>
      <dgm:spPr/>
    </dgm:pt>
  </dgm:ptLst>
  <dgm:cxnLst>
    <dgm:cxn modelId="{CAC1B301-8213-46CF-88E1-A5F3BE445616}" type="presOf" srcId="{ECE8AE17-C9C7-4322-99AD-63B9D611BB7A}" destId="{4F692796-48E5-431D-9E0B-455CF44D83B0}" srcOrd="0" destOrd="0" presId="urn:microsoft.com/office/officeart/2005/8/layout/vList4"/>
    <dgm:cxn modelId="{8CACC703-CF8A-434C-9FD1-656863AC6B34}" srcId="{878693B3-2CF9-40A9-B181-557C4D25748D}" destId="{CAB54D9B-5E85-4770-8945-DA6635910589}" srcOrd="0" destOrd="0" parTransId="{3CF32B23-D00A-402C-B586-30928DA84692}" sibTransId="{5360C634-AE09-4AAD-89E0-02A6663742D3}"/>
    <dgm:cxn modelId="{D84DD725-36F1-4B3C-9DAB-C009E1A26508}" type="presOf" srcId="{CAB54D9B-5E85-4770-8945-DA6635910589}" destId="{0ED83272-4909-4DA1-886E-9FFFE3655B99}" srcOrd="1" destOrd="0" presId="urn:microsoft.com/office/officeart/2005/8/layout/vList4"/>
    <dgm:cxn modelId="{4B667F3B-9937-40E4-A22B-23A674F6530A}" type="presOf" srcId="{ECE8AE17-C9C7-4322-99AD-63B9D611BB7A}" destId="{4A8E62C6-72B0-49B9-9391-B4CE1260A4D0}" srcOrd="1" destOrd="0" presId="urn:microsoft.com/office/officeart/2005/8/layout/vList4"/>
    <dgm:cxn modelId="{7CDFFC5C-C9EE-4EDA-8F40-4691FB7336D7}" srcId="{878693B3-2CF9-40A9-B181-557C4D25748D}" destId="{7E711222-FBE6-466F-AF51-CBF5AFB6522E}" srcOrd="2" destOrd="0" parTransId="{365590DB-C8A3-4803-8038-24517810B567}" sibTransId="{635210CF-ABB6-4308-9A81-B0A6974CFDE1}"/>
    <dgm:cxn modelId="{493CF469-844D-46EC-B0D0-D705189E18F3}" type="presOf" srcId="{878693B3-2CF9-40A9-B181-557C4D25748D}" destId="{FDBE6911-69A2-4468-9F55-0296B9CF76BF}" srcOrd="0" destOrd="0" presId="urn:microsoft.com/office/officeart/2005/8/layout/vList4"/>
    <dgm:cxn modelId="{6B8CC677-B4E1-4792-80D5-9C92A9F6DAEA}" type="presOf" srcId="{CAB54D9B-5E85-4770-8945-DA6635910589}" destId="{D54833C6-2EEC-4DAD-84DA-B7D68BF5864F}" srcOrd="0" destOrd="0" presId="urn:microsoft.com/office/officeart/2005/8/layout/vList4"/>
    <dgm:cxn modelId="{C42B0B96-C692-4F16-ADDB-BDB89975032C}" type="presOf" srcId="{7E711222-FBE6-466F-AF51-CBF5AFB6522E}" destId="{CA4233A5-FAD1-47D4-ADA0-17495D755AA1}" srcOrd="0" destOrd="0" presId="urn:microsoft.com/office/officeart/2005/8/layout/vList4"/>
    <dgm:cxn modelId="{88A64EA7-0E4F-4D48-88C0-22B903890ED9}" srcId="{878693B3-2CF9-40A9-B181-557C4D25748D}" destId="{ECE8AE17-C9C7-4322-99AD-63B9D611BB7A}" srcOrd="1" destOrd="0" parTransId="{09D4E50D-3688-4FC0-BDEF-796EDE16C586}" sibTransId="{85202505-72E5-4D0C-BA78-E6B1E9A6BE79}"/>
    <dgm:cxn modelId="{E5DC84BD-A932-4B22-8B16-CDAC41BBFAAA}" type="presOf" srcId="{7E711222-FBE6-466F-AF51-CBF5AFB6522E}" destId="{09837C38-F45F-4898-A296-442A1E65728B}" srcOrd="1" destOrd="0" presId="urn:microsoft.com/office/officeart/2005/8/layout/vList4"/>
    <dgm:cxn modelId="{6B8836C9-569B-44DB-AAB0-D4984FD53978}" type="presParOf" srcId="{FDBE6911-69A2-4468-9F55-0296B9CF76BF}" destId="{1EAEDA1E-9FBA-493F-A60C-C651516A1207}" srcOrd="0" destOrd="0" presId="urn:microsoft.com/office/officeart/2005/8/layout/vList4"/>
    <dgm:cxn modelId="{2BF4B8F1-C0E0-486B-B9CF-2C4B0B44EE14}" type="presParOf" srcId="{1EAEDA1E-9FBA-493F-A60C-C651516A1207}" destId="{D54833C6-2EEC-4DAD-84DA-B7D68BF5864F}" srcOrd="0" destOrd="0" presId="urn:microsoft.com/office/officeart/2005/8/layout/vList4"/>
    <dgm:cxn modelId="{4A81D504-13DE-4CDA-9D11-2DE2DE77D0C0}" type="presParOf" srcId="{1EAEDA1E-9FBA-493F-A60C-C651516A1207}" destId="{4BBA17F9-C5C7-4AE7-A4E4-20C6EFA8A32C}" srcOrd="1" destOrd="0" presId="urn:microsoft.com/office/officeart/2005/8/layout/vList4"/>
    <dgm:cxn modelId="{0664C072-67DD-4D13-9FF4-A8A5BE08377B}" type="presParOf" srcId="{1EAEDA1E-9FBA-493F-A60C-C651516A1207}" destId="{0ED83272-4909-4DA1-886E-9FFFE3655B99}" srcOrd="2" destOrd="0" presId="urn:microsoft.com/office/officeart/2005/8/layout/vList4"/>
    <dgm:cxn modelId="{9CED01AE-2D71-4817-918A-58F8C37CAB73}" type="presParOf" srcId="{FDBE6911-69A2-4468-9F55-0296B9CF76BF}" destId="{6F5D7D33-BA75-453B-A9F8-F749BF3D5700}" srcOrd="1" destOrd="0" presId="urn:microsoft.com/office/officeart/2005/8/layout/vList4"/>
    <dgm:cxn modelId="{12347EBD-FA66-4E35-A738-FAD83F530A4A}" type="presParOf" srcId="{FDBE6911-69A2-4468-9F55-0296B9CF76BF}" destId="{A6C55222-D21C-45AD-990B-225828E2BB83}" srcOrd="2" destOrd="0" presId="urn:microsoft.com/office/officeart/2005/8/layout/vList4"/>
    <dgm:cxn modelId="{58E87584-2EC1-4B3E-B1EE-CB7C0B7E1461}" type="presParOf" srcId="{A6C55222-D21C-45AD-990B-225828E2BB83}" destId="{4F692796-48E5-431D-9E0B-455CF44D83B0}" srcOrd="0" destOrd="0" presId="urn:microsoft.com/office/officeart/2005/8/layout/vList4"/>
    <dgm:cxn modelId="{68756B8F-7CE5-45D3-8C42-464C42B561B1}" type="presParOf" srcId="{A6C55222-D21C-45AD-990B-225828E2BB83}" destId="{5271847D-4953-4E8A-B31F-3FE96973A476}" srcOrd="1" destOrd="0" presId="urn:microsoft.com/office/officeart/2005/8/layout/vList4"/>
    <dgm:cxn modelId="{38201A4E-5631-4AAA-BF11-F85AEDDD14A0}" type="presParOf" srcId="{A6C55222-D21C-45AD-990B-225828E2BB83}" destId="{4A8E62C6-72B0-49B9-9391-B4CE1260A4D0}" srcOrd="2" destOrd="0" presId="urn:microsoft.com/office/officeart/2005/8/layout/vList4"/>
    <dgm:cxn modelId="{86D594E2-603D-43EC-9234-45EA128B9883}" type="presParOf" srcId="{FDBE6911-69A2-4468-9F55-0296B9CF76BF}" destId="{BBB1EB4B-A577-4393-A795-CAE9EA309555}" srcOrd="3" destOrd="0" presId="urn:microsoft.com/office/officeart/2005/8/layout/vList4"/>
    <dgm:cxn modelId="{A133BCD7-CD43-4A79-A325-8E41AAD7730F}" type="presParOf" srcId="{FDBE6911-69A2-4468-9F55-0296B9CF76BF}" destId="{BEC9DE6E-563A-42AB-B98C-4529CEF49AC7}" srcOrd="4" destOrd="0" presId="urn:microsoft.com/office/officeart/2005/8/layout/vList4"/>
    <dgm:cxn modelId="{ED651261-DF42-4D2F-925D-EA13342D4B21}" type="presParOf" srcId="{BEC9DE6E-563A-42AB-B98C-4529CEF49AC7}" destId="{CA4233A5-FAD1-47D4-ADA0-17495D755AA1}" srcOrd="0" destOrd="0" presId="urn:microsoft.com/office/officeart/2005/8/layout/vList4"/>
    <dgm:cxn modelId="{C8C668E7-DC7B-4F31-8C88-F121818E4711}" type="presParOf" srcId="{BEC9DE6E-563A-42AB-B98C-4529CEF49AC7}" destId="{015686AC-04F3-4BE0-B809-0C14B249B5E2}" srcOrd="1" destOrd="0" presId="urn:microsoft.com/office/officeart/2005/8/layout/vList4"/>
    <dgm:cxn modelId="{C2CBDB0E-B12C-4FD5-AF8B-03510D54AF19}" type="presParOf" srcId="{BEC9DE6E-563A-42AB-B98C-4529CEF49AC7}" destId="{09837C38-F45F-4898-A296-442A1E65728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AEA325-EF33-40C5-8FF9-4B83F57C2394}" type="doc">
      <dgm:prSet loTypeId="urn:microsoft.com/office/officeart/2005/8/layout/hProcess11" loCatId="process" qsTypeId="urn:microsoft.com/office/officeart/2005/8/quickstyle/simple1" qsCatId="simple" csTypeId="urn:microsoft.com/office/officeart/2005/8/colors/accent1_2" csCatId="accent1" phldr="1"/>
      <dgm:spPr/>
    </dgm:pt>
    <dgm:pt modelId="{4E77383F-394F-4D09-8DC8-ED2D89FDC783}">
      <dgm:prSet phldrT="[Texto]"/>
      <dgm:spPr/>
      <dgm:t>
        <a:bodyPr/>
        <a:lstStyle/>
        <a:p>
          <a:r>
            <a:rPr lang="es-ES" b="1" dirty="0">
              <a:solidFill>
                <a:srgbClr val="000000"/>
              </a:solidFill>
              <a:effectLst/>
              <a:latin typeface="Calibri "/>
              <a:ea typeface="Times New Roman" panose="02020603050405020304" pitchFamily="18" charset="0"/>
            </a:rPr>
            <a:t>2016</a:t>
          </a:r>
          <a:endParaRPr lang="es-CR" dirty="0">
            <a:latin typeface="Calibri "/>
          </a:endParaRPr>
        </a:p>
      </dgm:t>
    </dgm:pt>
    <dgm:pt modelId="{CD2F536F-C7AF-40B8-8082-C1A65B676751}" type="parTrans" cxnId="{AB2E87E0-3D2B-409A-B8D5-7A42817F8B99}">
      <dgm:prSet/>
      <dgm:spPr/>
      <dgm:t>
        <a:bodyPr/>
        <a:lstStyle/>
        <a:p>
          <a:endParaRPr lang="es-CR">
            <a:latin typeface="Calibri "/>
          </a:endParaRPr>
        </a:p>
      </dgm:t>
    </dgm:pt>
    <dgm:pt modelId="{2405B447-5D60-4171-9CC7-D69D2AFCF579}" type="sibTrans" cxnId="{AB2E87E0-3D2B-409A-B8D5-7A42817F8B99}">
      <dgm:prSet/>
      <dgm:spPr/>
      <dgm:t>
        <a:bodyPr/>
        <a:lstStyle/>
        <a:p>
          <a:endParaRPr lang="es-CR">
            <a:latin typeface="Calibri "/>
          </a:endParaRPr>
        </a:p>
      </dgm:t>
    </dgm:pt>
    <dgm:pt modelId="{593B7872-0B65-4C56-86B2-01802A98AB9B}">
      <dgm:prSet/>
      <dgm:spPr/>
      <dgm:t>
        <a:bodyPr/>
        <a:lstStyle/>
        <a:p>
          <a:r>
            <a:rPr lang="es-ES" sz="3000" b="1" dirty="0">
              <a:solidFill>
                <a:srgbClr val="000000"/>
              </a:solidFill>
              <a:effectLst/>
              <a:highlight>
                <a:srgbClr val="FFFFFF"/>
              </a:highlight>
              <a:latin typeface="Calibri "/>
              <a:ea typeface="Times New Roman" panose="02020603050405020304" pitchFamily="18" charset="0"/>
            </a:rPr>
            <a:t>2016 - 2021</a:t>
          </a:r>
          <a:endParaRPr lang="es-CR" sz="3000" dirty="0">
            <a:effectLst/>
            <a:highlight>
              <a:srgbClr val="FFFFFF"/>
            </a:highlight>
            <a:latin typeface="Calibri "/>
            <a:ea typeface="Times New Roman" panose="02020603050405020304" pitchFamily="18" charset="0"/>
          </a:endParaRPr>
        </a:p>
      </dgm:t>
    </dgm:pt>
    <dgm:pt modelId="{B968535C-B0F9-4447-AC59-904E99EC37D3}" type="parTrans" cxnId="{732E803F-9E24-4C10-8606-9F088E642758}">
      <dgm:prSet/>
      <dgm:spPr/>
      <dgm:t>
        <a:bodyPr/>
        <a:lstStyle/>
        <a:p>
          <a:endParaRPr lang="es-CR">
            <a:latin typeface="Calibri "/>
          </a:endParaRPr>
        </a:p>
      </dgm:t>
    </dgm:pt>
    <dgm:pt modelId="{2AAFFD97-BAAF-44BC-B340-858A1CF07580}" type="sibTrans" cxnId="{732E803F-9E24-4C10-8606-9F088E642758}">
      <dgm:prSet/>
      <dgm:spPr/>
      <dgm:t>
        <a:bodyPr/>
        <a:lstStyle/>
        <a:p>
          <a:endParaRPr lang="es-CR">
            <a:latin typeface="Calibri "/>
          </a:endParaRPr>
        </a:p>
      </dgm:t>
    </dgm:pt>
    <dgm:pt modelId="{6E7B6B76-EC03-4899-956A-AC0640911FB0}">
      <dgm:prSet phldrT="[Texto]"/>
      <dgm:spPr/>
      <dgm:t>
        <a:bodyPr/>
        <a:lstStyle/>
        <a:p>
          <a:r>
            <a:rPr lang="es-ES" b="0" dirty="0">
              <a:solidFill>
                <a:srgbClr val="000000"/>
              </a:solidFill>
              <a:effectLst/>
              <a:latin typeface="Calibri "/>
              <a:ea typeface="Times New Roman" panose="02020603050405020304" pitchFamily="18" charset="0"/>
            </a:rPr>
            <a:t>Censo Nacional de Tecnologías Digitales</a:t>
          </a:r>
          <a:endParaRPr lang="es-CR" b="0" dirty="0">
            <a:latin typeface="Calibri "/>
          </a:endParaRPr>
        </a:p>
      </dgm:t>
    </dgm:pt>
    <dgm:pt modelId="{7D1ADDAC-9A74-400B-B59C-1B4E883D83D6}" type="parTrans" cxnId="{4F9A45A9-A899-4EDC-978E-39B9FEEB97E5}">
      <dgm:prSet/>
      <dgm:spPr/>
      <dgm:t>
        <a:bodyPr/>
        <a:lstStyle/>
        <a:p>
          <a:endParaRPr lang="es-CR">
            <a:latin typeface="Calibri "/>
          </a:endParaRPr>
        </a:p>
      </dgm:t>
    </dgm:pt>
    <dgm:pt modelId="{11D09E0D-3028-4657-949B-E26DE2B61872}" type="sibTrans" cxnId="{4F9A45A9-A899-4EDC-978E-39B9FEEB97E5}">
      <dgm:prSet/>
      <dgm:spPr/>
      <dgm:t>
        <a:bodyPr/>
        <a:lstStyle/>
        <a:p>
          <a:endParaRPr lang="es-CR">
            <a:latin typeface="Calibri "/>
          </a:endParaRPr>
        </a:p>
      </dgm:t>
    </dgm:pt>
    <dgm:pt modelId="{F2391FC3-6EA6-49A8-81C9-F3052CA45E22}">
      <dgm:prSet custT="1"/>
      <dgm:spPr/>
      <dgm:t>
        <a:bodyPr/>
        <a:lstStyle/>
        <a:p>
          <a:r>
            <a:rPr lang="es-ES" sz="2400" b="0" dirty="0">
              <a:solidFill>
                <a:srgbClr val="000000"/>
              </a:solidFill>
              <a:effectLst/>
              <a:highlight>
                <a:srgbClr val="FFFFFF"/>
              </a:highlight>
              <a:latin typeface="Calibri "/>
              <a:ea typeface="Times New Roman" panose="02020603050405020304" pitchFamily="18" charset="0"/>
            </a:rPr>
            <a:t>Censo Escolar</a:t>
          </a:r>
          <a:endParaRPr lang="es-CR" sz="2400" b="0" dirty="0">
            <a:effectLst/>
            <a:highlight>
              <a:srgbClr val="FFFFFF"/>
            </a:highlight>
            <a:latin typeface="Calibri "/>
            <a:ea typeface="Times New Roman" panose="02020603050405020304" pitchFamily="18" charset="0"/>
          </a:endParaRPr>
        </a:p>
      </dgm:t>
    </dgm:pt>
    <dgm:pt modelId="{476F4A62-E5F4-4DAE-9703-81F8F28E4E8B}" type="parTrans" cxnId="{8484173E-A0BD-4FD5-85CC-2923CCFFCC93}">
      <dgm:prSet/>
      <dgm:spPr/>
      <dgm:t>
        <a:bodyPr/>
        <a:lstStyle/>
        <a:p>
          <a:endParaRPr lang="es-CR">
            <a:latin typeface="Calibri "/>
          </a:endParaRPr>
        </a:p>
      </dgm:t>
    </dgm:pt>
    <dgm:pt modelId="{28ACCA15-BC31-4B10-81C5-E353C27110CC}" type="sibTrans" cxnId="{8484173E-A0BD-4FD5-85CC-2923CCFFCC93}">
      <dgm:prSet/>
      <dgm:spPr/>
      <dgm:t>
        <a:bodyPr/>
        <a:lstStyle/>
        <a:p>
          <a:endParaRPr lang="es-CR">
            <a:latin typeface="Calibri "/>
          </a:endParaRPr>
        </a:p>
      </dgm:t>
    </dgm:pt>
    <dgm:pt modelId="{B8EACE72-26B5-40FC-8A33-0EDA83E10C36}">
      <dgm:prSet custT="1"/>
      <dgm:spPr/>
      <dgm:t>
        <a:bodyPr/>
        <a:lstStyle/>
        <a:p>
          <a:r>
            <a:rPr lang="es-CR" sz="2400" b="0" dirty="0">
              <a:effectLst/>
              <a:highlight>
                <a:srgbClr val="FFFFFF"/>
              </a:highlight>
              <a:latin typeface="Calibri "/>
              <a:ea typeface="Times New Roman" panose="02020603050405020304" pitchFamily="18" charset="0"/>
            </a:rPr>
            <a:t>Datos FONATEL</a:t>
          </a:r>
        </a:p>
      </dgm:t>
    </dgm:pt>
    <dgm:pt modelId="{69E72797-E173-4A32-9849-D21B1252C48B}" type="parTrans" cxnId="{DABD3E75-63F6-4D94-B5D6-1D90371867B4}">
      <dgm:prSet/>
      <dgm:spPr/>
      <dgm:t>
        <a:bodyPr/>
        <a:lstStyle/>
        <a:p>
          <a:endParaRPr lang="es-CR">
            <a:latin typeface="Calibri "/>
          </a:endParaRPr>
        </a:p>
      </dgm:t>
    </dgm:pt>
    <dgm:pt modelId="{66BC03D3-EEE1-4C4D-9F62-B3B0A26EF639}" type="sibTrans" cxnId="{DABD3E75-63F6-4D94-B5D6-1D90371867B4}">
      <dgm:prSet/>
      <dgm:spPr/>
      <dgm:t>
        <a:bodyPr/>
        <a:lstStyle/>
        <a:p>
          <a:endParaRPr lang="es-CR">
            <a:latin typeface="Calibri "/>
          </a:endParaRPr>
        </a:p>
      </dgm:t>
    </dgm:pt>
    <dgm:pt modelId="{C3F8E0A3-48F5-4384-87B9-E170428DE255}" type="pres">
      <dgm:prSet presAssocID="{21AEA325-EF33-40C5-8FF9-4B83F57C2394}" presName="Name0" presStyleCnt="0">
        <dgm:presLayoutVars>
          <dgm:dir/>
          <dgm:resizeHandles val="exact"/>
        </dgm:presLayoutVars>
      </dgm:prSet>
      <dgm:spPr/>
    </dgm:pt>
    <dgm:pt modelId="{70B6F74A-6685-4778-94A3-59AE6C544753}" type="pres">
      <dgm:prSet presAssocID="{21AEA325-EF33-40C5-8FF9-4B83F57C2394}" presName="arrow" presStyleLbl="bgShp" presStyleIdx="0" presStyleCnt="1"/>
      <dgm:spPr/>
    </dgm:pt>
    <dgm:pt modelId="{6CDCD2E2-0DE3-47BF-ACE5-A2FB1A955A73}" type="pres">
      <dgm:prSet presAssocID="{21AEA325-EF33-40C5-8FF9-4B83F57C2394}" presName="points" presStyleCnt="0"/>
      <dgm:spPr/>
    </dgm:pt>
    <dgm:pt modelId="{FAB4E454-C2E3-4682-94EC-0DA7EBAF58C6}" type="pres">
      <dgm:prSet presAssocID="{4E77383F-394F-4D09-8DC8-ED2D89FDC783}" presName="compositeA" presStyleCnt="0"/>
      <dgm:spPr/>
    </dgm:pt>
    <dgm:pt modelId="{0B3D510A-622D-4992-ABDC-E0F8DA40A38A}" type="pres">
      <dgm:prSet presAssocID="{4E77383F-394F-4D09-8DC8-ED2D89FDC783}" presName="textA" presStyleLbl="revTx" presStyleIdx="0" presStyleCnt="2">
        <dgm:presLayoutVars>
          <dgm:bulletEnabled val="1"/>
        </dgm:presLayoutVars>
      </dgm:prSet>
      <dgm:spPr/>
    </dgm:pt>
    <dgm:pt modelId="{B75AB5CA-E429-4B9B-A957-3B0BD52460E4}" type="pres">
      <dgm:prSet presAssocID="{4E77383F-394F-4D09-8DC8-ED2D89FDC783}" presName="circleA" presStyleLbl="node1" presStyleIdx="0" presStyleCnt="2"/>
      <dgm:spPr/>
    </dgm:pt>
    <dgm:pt modelId="{0B3DFC7C-AF77-45A8-942F-7DFF30B6A36F}" type="pres">
      <dgm:prSet presAssocID="{4E77383F-394F-4D09-8DC8-ED2D89FDC783}" presName="spaceA" presStyleCnt="0"/>
      <dgm:spPr/>
    </dgm:pt>
    <dgm:pt modelId="{42C18A23-DDB2-4FEC-9D14-4DFE84BD359F}" type="pres">
      <dgm:prSet presAssocID="{2405B447-5D60-4171-9CC7-D69D2AFCF579}" presName="space" presStyleCnt="0"/>
      <dgm:spPr/>
    </dgm:pt>
    <dgm:pt modelId="{7E52054A-AEF6-40E6-86AD-FE01AC97567D}" type="pres">
      <dgm:prSet presAssocID="{593B7872-0B65-4C56-86B2-01802A98AB9B}" presName="compositeB" presStyleCnt="0"/>
      <dgm:spPr/>
    </dgm:pt>
    <dgm:pt modelId="{5B31FF85-0FF8-4759-AFB4-3F2E1D245977}" type="pres">
      <dgm:prSet presAssocID="{593B7872-0B65-4C56-86B2-01802A98AB9B}" presName="textB" presStyleLbl="revTx" presStyleIdx="1" presStyleCnt="2">
        <dgm:presLayoutVars>
          <dgm:bulletEnabled val="1"/>
        </dgm:presLayoutVars>
      </dgm:prSet>
      <dgm:spPr/>
    </dgm:pt>
    <dgm:pt modelId="{C41F6ED1-8D94-47BE-9326-B55B2932B065}" type="pres">
      <dgm:prSet presAssocID="{593B7872-0B65-4C56-86B2-01802A98AB9B}" presName="circleB" presStyleLbl="node1" presStyleIdx="1" presStyleCnt="2"/>
      <dgm:spPr/>
    </dgm:pt>
    <dgm:pt modelId="{8B1ECFB3-878B-41E9-A764-0262D5CE4D71}" type="pres">
      <dgm:prSet presAssocID="{593B7872-0B65-4C56-86B2-01802A98AB9B}" presName="spaceB" presStyleCnt="0"/>
      <dgm:spPr/>
    </dgm:pt>
  </dgm:ptLst>
  <dgm:cxnLst>
    <dgm:cxn modelId="{CDEDFB01-C14E-4D74-BE28-491D8BBBFD3D}" type="presOf" srcId="{B8EACE72-26B5-40FC-8A33-0EDA83E10C36}" destId="{5B31FF85-0FF8-4759-AFB4-3F2E1D245977}" srcOrd="0" destOrd="2" presId="urn:microsoft.com/office/officeart/2005/8/layout/hProcess11"/>
    <dgm:cxn modelId="{6A0FEF36-3A93-4D1D-9718-31E5911B4723}" type="presOf" srcId="{593B7872-0B65-4C56-86B2-01802A98AB9B}" destId="{5B31FF85-0FF8-4759-AFB4-3F2E1D245977}" srcOrd="0" destOrd="0" presId="urn:microsoft.com/office/officeart/2005/8/layout/hProcess11"/>
    <dgm:cxn modelId="{8484173E-A0BD-4FD5-85CC-2923CCFFCC93}" srcId="{593B7872-0B65-4C56-86B2-01802A98AB9B}" destId="{F2391FC3-6EA6-49A8-81C9-F3052CA45E22}" srcOrd="0" destOrd="0" parTransId="{476F4A62-E5F4-4DAE-9703-81F8F28E4E8B}" sibTransId="{28ACCA15-BC31-4B10-81C5-E353C27110CC}"/>
    <dgm:cxn modelId="{732E803F-9E24-4C10-8606-9F088E642758}" srcId="{21AEA325-EF33-40C5-8FF9-4B83F57C2394}" destId="{593B7872-0B65-4C56-86B2-01802A98AB9B}" srcOrd="1" destOrd="0" parTransId="{B968535C-B0F9-4447-AC59-904E99EC37D3}" sibTransId="{2AAFFD97-BAAF-44BC-B340-858A1CF07580}"/>
    <dgm:cxn modelId="{959CB749-60B0-4364-93CF-145E67026166}" type="presOf" srcId="{4E77383F-394F-4D09-8DC8-ED2D89FDC783}" destId="{0B3D510A-622D-4992-ABDC-E0F8DA40A38A}" srcOrd="0" destOrd="0" presId="urn:microsoft.com/office/officeart/2005/8/layout/hProcess11"/>
    <dgm:cxn modelId="{DABD3E75-63F6-4D94-B5D6-1D90371867B4}" srcId="{593B7872-0B65-4C56-86B2-01802A98AB9B}" destId="{B8EACE72-26B5-40FC-8A33-0EDA83E10C36}" srcOrd="1" destOrd="0" parTransId="{69E72797-E173-4A32-9849-D21B1252C48B}" sibTransId="{66BC03D3-EEE1-4C4D-9F62-B3B0A26EF639}"/>
    <dgm:cxn modelId="{F4FD3792-517A-42DD-888C-47BDAB4BDC14}" type="presOf" srcId="{F2391FC3-6EA6-49A8-81C9-F3052CA45E22}" destId="{5B31FF85-0FF8-4759-AFB4-3F2E1D245977}" srcOrd="0" destOrd="1" presId="urn:microsoft.com/office/officeart/2005/8/layout/hProcess11"/>
    <dgm:cxn modelId="{4F9A45A9-A899-4EDC-978E-39B9FEEB97E5}" srcId="{4E77383F-394F-4D09-8DC8-ED2D89FDC783}" destId="{6E7B6B76-EC03-4899-956A-AC0640911FB0}" srcOrd="0" destOrd="0" parTransId="{7D1ADDAC-9A74-400B-B59C-1B4E883D83D6}" sibTransId="{11D09E0D-3028-4657-949B-E26DE2B61872}"/>
    <dgm:cxn modelId="{EB9AD1C1-F091-48F9-BF9E-80E51ABE1576}" type="presOf" srcId="{21AEA325-EF33-40C5-8FF9-4B83F57C2394}" destId="{C3F8E0A3-48F5-4384-87B9-E170428DE255}" srcOrd="0" destOrd="0" presId="urn:microsoft.com/office/officeart/2005/8/layout/hProcess11"/>
    <dgm:cxn modelId="{90FAC4C7-2953-41EF-B57A-59E313D8BF12}" type="presOf" srcId="{6E7B6B76-EC03-4899-956A-AC0640911FB0}" destId="{0B3D510A-622D-4992-ABDC-E0F8DA40A38A}" srcOrd="0" destOrd="1" presId="urn:microsoft.com/office/officeart/2005/8/layout/hProcess11"/>
    <dgm:cxn modelId="{AB2E87E0-3D2B-409A-B8D5-7A42817F8B99}" srcId="{21AEA325-EF33-40C5-8FF9-4B83F57C2394}" destId="{4E77383F-394F-4D09-8DC8-ED2D89FDC783}" srcOrd="0" destOrd="0" parTransId="{CD2F536F-C7AF-40B8-8082-C1A65B676751}" sibTransId="{2405B447-5D60-4171-9CC7-D69D2AFCF579}"/>
    <dgm:cxn modelId="{5E1159B5-49DF-466F-A019-29AB3D08F370}" type="presParOf" srcId="{C3F8E0A3-48F5-4384-87B9-E170428DE255}" destId="{70B6F74A-6685-4778-94A3-59AE6C544753}" srcOrd="0" destOrd="0" presId="urn:microsoft.com/office/officeart/2005/8/layout/hProcess11"/>
    <dgm:cxn modelId="{3FB8B508-007C-41FA-941E-64E14F0AF3FE}" type="presParOf" srcId="{C3F8E0A3-48F5-4384-87B9-E170428DE255}" destId="{6CDCD2E2-0DE3-47BF-ACE5-A2FB1A955A73}" srcOrd="1" destOrd="0" presId="urn:microsoft.com/office/officeart/2005/8/layout/hProcess11"/>
    <dgm:cxn modelId="{020D44A7-A76A-4EF9-B1A3-AB7DC7D0CCAF}" type="presParOf" srcId="{6CDCD2E2-0DE3-47BF-ACE5-A2FB1A955A73}" destId="{FAB4E454-C2E3-4682-94EC-0DA7EBAF58C6}" srcOrd="0" destOrd="0" presId="urn:microsoft.com/office/officeart/2005/8/layout/hProcess11"/>
    <dgm:cxn modelId="{3CD58BCD-5D7D-42FE-8E12-B244636BA549}" type="presParOf" srcId="{FAB4E454-C2E3-4682-94EC-0DA7EBAF58C6}" destId="{0B3D510A-622D-4992-ABDC-E0F8DA40A38A}" srcOrd="0" destOrd="0" presId="urn:microsoft.com/office/officeart/2005/8/layout/hProcess11"/>
    <dgm:cxn modelId="{3A4B6BF3-54CD-49D6-955A-2F9AFE248CB4}" type="presParOf" srcId="{FAB4E454-C2E3-4682-94EC-0DA7EBAF58C6}" destId="{B75AB5CA-E429-4B9B-A957-3B0BD52460E4}" srcOrd="1" destOrd="0" presId="urn:microsoft.com/office/officeart/2005/8/layout/hProcess11"/>
    <dgm:cxn modelId="{49692F9F-007D-495A-9DDE-94C6155E222B}" type="presParOf" srcId="{FAB4E454-C2E3-4682-94EC-0DA7EBAF58C6}" destId="{0B3DFC7C-AF77-45A8-942F-7DFF30B6A36F}" srcOrd="2" destOrd="0" presId="urn:microsoft.com/office/officeart/2005/8/layout/hProcess11"/>
    <dgm:cxn modelId="{F61E1B98-27DE-4823-AF70-5590F700E20F}" type="presParOf" srcId="{6CDCD2E2-0DE3-47BF-ACE5-A2FB1A955A73}" destId="{42C18A23-DDB2-4FEC-9D14-4DFE84BD359F}" srcOrd="1" destOrd="0" presId="urn:microsoft.com/office/officeart/2005/8/layout/hProcess11"/>
    <dgm:cxn modelId="{93CB5BC3-E2F7-44C2-8513-954D11C18FCF}" type="presParOf" srcId="{6CDCD2E2-0DE3-47BF-ACE5-A2FB1A955A73}" destId="{7E52054A-AEF6-40E6-86AD-FE01AC97567D}" srcOrd="2" destOrd="0" presId="urn:microsoft.com/office/officeart/2005/8/layout/hProcess11"/>
    <dgm:cxn modelId="{582A3EB3-80E6-4545-BC47-8717DDB114EE}" type="presParOf" srcId="{7E52054A-AEF6-40E6-86AD-FE01AC97567D}" destId="{5B31FF85-0FF8-4759-AFB4-3F2E1D245977}" srcOrd="0" destOrd="0" presId="urn:microsoft.com/office/officeart/2005/8/layout/hProcess11"/>
    <dgm:cxn modelId="{B2AAA572-3205-4DC8-9707-8B70BA15417B}" type="presParOf" srcId="{7E52054A-AEF6-40E6-86AD-FE01AC97567D}" destId="{C41F6ED1-8D94-47BE-9326-B55B2932B065}" srcOrd="1" destOrd="0" presId="urn:microsoft.com/office/officeart/2005/8/layout/hProcess11"/>
    <dgm:cxn modelId="{583CBEF9-5EF2-4FB0-9620-5187B118888B}" type="presParOf" srcId="{7E52054A-AEF6-40E6-86AD-FE01AC97567D}" destId="{8B1ECFB3-878B-41E9-A764-0262D5CE4D7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634147-DBF1-4126-80B5-159473141B6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424E5DCE-143D-4BC2-BFAE-BB93AD492778}">
      <dgm:prSet phldrT="[Texto]" custT="1"/>
      <dgm:spPr/>
      <dgm:t>
        <a:bodyPr/>
        <a:lstStyle/>
        <a:p>
          <a:r>
            <a:rPr lang="es-ES" sz="2500" dirty="0"/>
            <a:t>Procesos de educación en la no presencialidad adoptados.</a:t>
          </a:r>
          <a:endParaRPr lang="es-CR" sz="2500" dirty="0"/>
        </a:p>
      </dgm:t>
    </dgm:pt>
    <dgm:pt modelId="{718C2867-482E-4BFC-9F70-BB9F6268B74F}" type="parTrans" cxnId="{CAD87C2C-D1ED-4E17-8618-5A7E2ED6E615}">
      <dgm:prSet/>
      <dgm:spPr/>
      <dgm:t>
        <a:bodyPr/>
        <a:lstStyle/>
        <a:p>
          <a:endParaRPr lang="es-CR"/>
        </a:p>
      </dgm:t>
    </dgm:pt>
    <dgm:pt modelId="{E1AD0962-1A83-46D4-92F7-BA462EFA14D0}" type="sibTrans" cxnId="{CAD87C2C-D1ED-4E17-8618-5A7E2ED6E615}">
      <dgm:prSet/>
      <dgm:spPr/>
      <dgm:t>
        <a:bodyPr/>
        <a:lstStyle/>
        <a:p>
          <a:endParaRPr lang="es-CR"/>
        </a:p>
      </dgm:t>
    </dgm:pt>
    <dgm:pt modelId="{DC80D4A4-E319-4AB2-8101-D2B14EDCDF72}">
      <dgm:prSet phldrT="[Texto]" custT="1"/>
      <dgm:spPr/>
      <dgm:t>
        <a:bodyPr/>
        <a:lstStyle/>
        <a:p>
          <a:r>
            <a:rPr lang="es-ES" sz="2500" dirty="0"/>
            <a:t>Fortalezas y oportunidades de mejora. </a:t>
          </a:r>
          <a:endParaRPr lang="es-CR" sz="2500" dirty="0"/>
        </a:p>
      </dgm:t>
    </dgm:pt>
    <dgm:pt modelId="{AA9CEC16-9EF7-48CE-AD87-15F642A5A93B}" type="parTrans" cxnId="{F4806C43-C3FD-4F26-BFD8-3D210679C0CB}">
      <dgm:prSet/>
      <dgm:spPr/>
      <dgm:t>
        <a:bodyPr/>
        <a:lstStyle/>
        <a:p>
          <a:endParaRPr lang="es-CR"/>
        </a:p>
      </dgm:t>
    </dgm:pt>
    <dgm:pt modelId="{C96C30DF-C84A-4072-8508-3077AD9A5D88}" type="sibTrans" cxnId="{F4806C43-C3FD-4F26-BFD8-3D210679C0CB}">
      <dgm:prSet/>
      <dgm:spPr/>
      <dgm:t>
        <a:bodyPr/>
        <a:lstStyle/>
        <a:p>
          <a:endParaRPr lang="es-CR"/>
        </a:p>
      </dgm:t>
    </dgm:pt>
    <dgm:pt modelId="{28E279D6-03D7-4D8F-A224-9CD5AF652E46}">
      <dgm:prSet phldrT="[Texto]" custT="1"/>
      <dgm:spPr/>
      <dgm:t>
        <a:bodyPr/>
        <a:lstStyle/>
        <a:p>
          <a:r>
            <a:rPr lang="es-ES" sz="2500" dirty="0"/>
            <a:t>Censo a docentes de la FCE de la sede Rodrigo Facio.</a:t>
          </a:r>
          <a:endParaRPr lang="es-CR" sz="2500" dirty="0"/>
        </a:p>
      </dgm:t>
    </dgm:pt>
    <dgm:pt modelId="{CB2D979A-B113-4FA4-B642-CDFE5BF7AE48}" type="parTrans" cxnId="{6D7FCB50-C674-4C0F-86F0-A81178FBE53F}">
      <dgm:prSet/>
      <dgm:spPr/>
      <dgm:t>
        <a:bodyPr/>
        <a:lstStyle/>
        <a:p>
          <a:endParaRPr lang="es-CR"/>
        </a:p>
      </dgm:t>
    </dgm:pt>
    <dgm:pt modelId="{43CEA261-2F41-4339-B785-95B22E626101}" type="sibTrans" cxnId="{6D7FCB50-C674-4C0F-86F0-A81178FBE53F}">
      <dgm:prSet/>
      <dgm:spPr/>
      <dgm:t>
        <a:bodyPr/>
        <a:lstStyle/>
        <a:p>
          <a:endParaRPr lang="es-CR"/>
        </a:p>
      </dgm:t>
    </dgm:pt>
    <dgm:pt modelId="{2214D590-0759-4D55-A84E-06087178E26E}">
      <dgm:prSet phldrT="[Texto]" custT="1"/>
      <dgm:spPr/>
      <dgm:t>
        <a:bodyPr/>
        <a:lstStyle/>
        <a:p>
          <a:r>
            <a:rPr lang="es-ES" sz="2500" dirty="0"/>
            <a:t>Nivel de respuesta del 46%.</a:t>
          </a:r>
          <a:endParaRPr lang="es-CR" sz="2500" dirty="0"/>
        </a:p>
      </dgm:t>
    </dgm:pt>
    <dgm:pt modelId="{A3E31426-EE23-4DBB-A646-AF4DC309CF45}" type="parTrans" cxnId="{CF6DA848-6B95-403B-BF7E-96E5F5A867E9}">
      <dgm:prSet/>
      <dgm:spPr/>
      <dgm:t>
        <a:bodyPr/>
        <a:lstStyle/>
        <a:p>
          <a:endParaRPr lang="es-CR"/>
        </a:p>
      </dgm:t>
    </dgm:pt>
    <dgm:pt modelId="{E73C055B-4BAC-4B97-9D82-3BFA40C7D7F0}" type="sibTrans" cxnId="{CF6DA848-6B95-403B-BF7E-96E5F5A867E9}">
      <dgm:prSet/>
      <dgm:spPr/>
      <dgm:t>
        <a:bodyPr/>
        <a:lstStyle/>
        <a:p>
          <a:endParaRPr lang="es-CR"/>
        </a:p>
      </dgm:t>
    </dgm:pt>
    <dgm:pt modelId="{200AAA35-7C7A-4ED7-888C-34F0E0D6DE0E}" type="pres">
      <dgm:prSet presAssocID="{B2634147-DBF1-4126-80B5-159473141B68}" presName="diagram" presStyleCnt="0">
        <dgm:presLayoutVars>
          <dgm:dir/>
          <dgm:resizeHandles val="exact"/>
        </dgm:presLayoutVars>
      </dgm:prSet>
      <dgm:spPr/>
    </dgm:pt>
    <dgm:pt modelId="{78FB187C-2D13-419D-9ECB-12BC7D087B3A}" type="pres">
      <dgm:prSet presAssocID="{424E5DCE-143D-4BC2-BFAE-BB93AD492778}" presName="node" presStyleLbl="node1" presStyleIdx="0" presStyleCnt="4">
        <dgm:presLayoutVars>
          <dgm:bulletEnabled val="1"/>
        </dgm:presLayoutVars>
      </dgm:prSet>
      <dgm:spPr/>
    </dgm:pt>
    <dgm:pt modelId="{02529F79-DA5C-468D-96BF-728CA3B804A7}" type="pres">
      <dgm:prSet presAssocID="{E1AD0962-1A83-46D4-92F7-BA462EFA14D0}" presName="sibTrans" presStyleCnt="0"/>
      <dgm:spPr/>
    </dgm:pt>
    <dgm:pt modelId="{583E9FE5-5F25-4208-B8F7-555180B35183}" type="pres">
      <dgm:prSet presAssocID="{DC80D4A4-E319-4AB2-8101-D2B14EDCDF72}" presName="node" presStyleLbl="node1" presStyleIdx="1" presStyleCnt="4">
        <dgm:presLayoutVars>
          <dgm:bulletEnabled val="1"/>
        </dgm:presLayoutVars>
      </dgm:prSet>
      <dgm:spPr/>
    </dgm:pt>
    <dgm:pt modelId="{19A9A652-C2F9-4C3C-921D-9011FAAE2683}" type="pres">
      <dgm:prSet presAssocID="{C96C30DF-C84A-4072-8508-3077AD9A5D88}" presName="sibTrans" presStyleCnt="0"/>
      <dgm:spPr/>
    </dgm:pt>
    <dgm:pt modelId="{CDEB5B21-74B4-4FE4-BEAF-A8CB27C7F653}" type="pres">
      <dgm:prSet presAssocID="{28E279D6-03D7-4D8F-A224-9CD5AF652E46}" presName="node" presStyleLbl="node1" presStyleIdx="2" presStyleCnt="4">
        <dgm:presLayoutVars>
          <dgm:bulletEnabled val="1"/>
        </dgm:presLayoutVars>
      </dgm:prSet>
      <dgm:spPr/>
    </dgm:pt>
    <dgm:pt modelId="{5CAC0342-44F9-47FF-A470-DB24AD62EF13}" type="pres">
      <dgm:prSet presAssocID="{43CEA261-2F41-4339-B785-95B22E626101}" presName="sibTrans" presStyleCnt="0"/>
      <dgm:spPr/>
    </dgm:pt>
    <dgm:pt modelId="{28130EC2-53B5-4E74-9445-1816F7EEA45F}" type="pres">
      <dgm:prSet presAssocID="{2214D590-0759-4D55-A84E-06087178E26E}" presName="node" presStyleLbl="node1" presStyleIdx="3" presStyleCnt="4">
        <dgm:presLayoutVars>
          <dgm:bulletEnabled val="1"/>
        </dgm:presLayoutVars>
      </dgm:prSet>
      <dgm:spPr/>
    </dgm:pt>
  </dgm:ptLst>
  <dgm:cxnLst>
    <dgm:cxn modelId="{CAD87C2C-D1ED-4E17-8618-5A7E2ED6E615}" srcId="{B2634147-DBF1-4126-80B5-159473141B68}" destId="{424E5DCE-143D-4BC2-BFAE-BB93AD492778}" srcOrd="0" destOrd="0" parTransId="{718C2867-482E-4BFC-9F70-BB9F6268B74F}" sibTransId="{E1AD0962-1A83-46D4-92F7-BA462EFA14D0}"/>
    <dgm:cxn modelId="{2B587D60-D8A6-4C39-B4C6-6A92D056018F}" type="presOf" srcId="{424E5DCE-143D-4BC2-BFAE-BB93AD492778}" destId="{78FB187C-2D13-419D-9ECB-12BC7D087B3A}" srcOrd="0" destOrd="0" presId="urn:microsoft.com/office/officeart/2005/8/layout/default"/>
    <dgm:cxn modelId="{F4806C43-C3FD-4F26-BFD8-3D210679C0CB}" srcId="{B2634147-DBF1-4126-80B5-159473141B68}" destId="{DC80D4A4-E319-4AB2-8101-D2B14EDCDF72}" srcOrd="1" destOrd="0" parTransId="{AA9CEC16-9EF7-48CE-AD87-15F642A5A93B}" sibTransId="{C96C30DF-C84A-4072-8508-3077AD9A5D88}"/>
    <dgm:cxn modelId="{CF6DA848-6B95-403B-BF7E-96E5F5A867E9}" srcId="{B2634147-DBF1-4126-80B5-159473141B68}" destId="{2214D590-0759-4D55-A84E-06087178E26E}" srcOrd="3" destOrd="0" parTransId="{A3E31426-EE23-4DBB-A646-AF4DC309CF45}" sibTransId="{E73C055B-4BAC-4B97-9D82-3BFA40C7D7F0}"/>
    <dgm:cxn modelId="{5DECBB4C-8BC5-4C2B-A038-AAB93260E6BD}" type="presOf" srcId="{2214D590-0759-4D55-A84E-06087178E26E}" destId="{28130EC2-53B5-4E74-9445-1816F7EEA45F}" srcOrd="0" destOrd="0" presId="urn:microsoft.com/office/officeart/2005/8/layout/default"/>
    <dgm:cxn modelId="{6D7FCB50-C674-4C0F-86F0-A81178FBE53F}" srcId="{B2634147-DBF1-4126-80B5-159473141B68}" destId="{28E279D6-03D7-4D8F-A224-9CD5AF652E46}" srcOrd="2" destOrd="0" parTransId="{CB2D979A-B113-4FA4-B642-CDFE5BF7AE48}" sibTransId="{43CEA261-2F41-4339-B785-95B22E626101}"/>
    <dgm:cxn modelId="{E1836D88-B2A9-4E77-8CBA-908C2A5BB580}" type="presOf" srcId="{28E279D6-03D7-4D8F-A224-9CD5AF652E46}" destId="{CDEB5B21-74B4-4FE4-BEAF-A8CB27C7F653}" srcOrd="0" destOrd="0" presId="urn:microsoft.com/office/officeart/2005/8/layout/default"/>
    <dgm:cxn modelId="{DDFF06C7-AB70-40A0-B4F0-02FC888E890C}" type="presOf" srcId="{B2634147-DBF1-4126-80B5-159473141B68}" destId="{200AAA35-7C7A-4ED7-888C-34F0E0D6DE0E}" srcOrd="0" destOrd="0" presId="urn:microsoft.com/office/officeart/2005/8/layout/default"/>
    <dgm:cxn modelId="{C4C257D3-8612-44BF-82C6-51A016FAD0B6}" type="presOf" srcId="{DC80D4A4-E319-4AB2-8101-D2B14EDCDF72}" destId="{583E9FE5-5F25-4208-B8F7-555180B35183}" srcOrd="0" destOrd="0" presId="urn:microsoft.com/office/officeart/2005/8/layout/default"/>
    <dgm:cxn modelId="{403BEC57-F963-4EBC-B423-9D5D380BF720}" type="presParOf" srcId="{200AAA35-7C7A-4ED7-888C-34F0E0D6DE0E}" destId="{78FB187C-2D13-419D-9ECB-12BC7D087B3A}" srcOrd="0" destOrd="0" presId="urn:microsoft.com/office/officeart/2005/8/layout/default"/>
    <dgm:cxn modelId="{782AC37D-CA27-4835-80DB-487DBF8E76D2}" type="presParOf" srcId="{200AAA35-7C7A-4ED7-888C-34F0E0D6DE0E}" destId="{02529F79-DA5C-468D-96BF-728CA3B804A7}" srcOrd="1" destOrd="0" presId="urn:microsoft.com/office/officeart/2005/8/layout/default"/>
    <dgm:cxn modelId="{EB00237D-598C-4808-A226-3577C49D1BD4}" type="presParOf" srcId="{200AAA35-7C7A-4ED7-888C-34F0E0D6DE0E}" destId="{583E9FE5-5F25-4208-B8F7-555180B35183}" srcOrd="2" destOrd="0" presId="urn:microsoft.com/office/officeart/2005/8/layout/default"/>
    <dgm:cxn modelId="{C4992EBA-08BC-43C4-91E8-D55E54D1A186}" type="presParOf" srcId="{200AAA35-7C7A-4ED7-888C-34F0E0D6DE0E}" destId="{19A9A652-C2F9-4C3C-921D-9011FAAE2683}" srcOrd="3" destOrd="0" presId="urn:microsoft.com/office/officeart/2005/8/layout/default"/>
    <dgm:cxn modelId="{F9C60B9B-ABBB-444E-8238-D96DDFE9DFFB}" type="presParOf" srcId="{200AAA35-7C7A-4ED7-888C-34F0E0D6DE0E}" destId="{CDEB5B21-74B4-4FE4-BEAF-A8CB27C7F653}" srcOrd="4" destOrd="0" presId="urn:microsoft.com/office/officeart/2005/8/layout/default"/>
    <dgm:cxn modelId="{BF6AE0DA-0316-469C-801E-6EA3F99EB20E}" type="presParOf" srcId="{200AAA35-7C7A-4ED7-888C-34F0E0D6DE0E}" destId="{5CAC0342-44F9-47FF-A470-DB24AD62EF13}" srcOrd="5" destOrd="0" presId="urn:microsoft.com/office/officeart/2005/8/layout/default"/>
    <dgm:cxn modelId="{25DE3E45-DB1E-4721-867C-21A16E708E3E}" type="presParOf" srcId="{200AAA35-7C7A-4ED7-888C-34F0E0D6DE0E}" destId="{28130EC2-53B5-4E74-9445-1816F7EEA4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274544-0790-49BD-83F8-AF03B7638CA0}"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154E531B-F186-4B3B-A766-4D5E39B4EB54}">
      <dgm:prSet phldrT="[Texto]"/>
      <dgm:spPr/>
      <dgm:t>
        <a:bodyPr/>
        <a:lstStyle/>
        <a:p>
          <a:r>
            <a:rPr lang="es-ES" dirty="0"/>
            <a:t>Edades entre los 36 a 65 años (76%).</a:t>
          </a:r>
          <a:endParaRPr lang="es-CR" dirty="0"/>
        </a:p>
      </dgm:t>
    </dgm:pt>
    <dgm:pt modelId="{DC6C1CE5-E8B9-442C-80DC-BFD1FA3F2171}" type="parTrans" cxnId="{2881BE1A-CEA8-49EE-81DD-5567F1CC7281}">
      <dgm:prSet/>
      <dgm:spPr/>
      <dgm:t>
        <a:bodyPr/>
        <a:lstStyle/>
        <a:p>
          <a:endParaRPr lang="es-CR"/>
        </a:p>
      </dgm:t>
    </dgm:pt>
    <dgm:pt modelId="{946E2454-8B92-4E82-9076-C784FD6CAB68}" type="sibTrans" cxnId="{2881BE1A-CEA8-49EE-81DD-5567F1CC7281}">
      <dgm:prSet/>
      <dgm:spPr/>
      <dgm:t>
        <a:bodyPr/>
        <a:lstStyle/>
        <a:p>
          <a:endParaRPr lang="es-CR"/>
        </a:p>
      </dgm:t>
    </dgm:pt>
    <dgm:pt modelId="{D8CDFF46-3844-4113-A7E3-47AE89FA2D64}">
      <dgm:prSet phldrT="[Texto]"/>
      <dgm:spPr/>
      <dgm:t>
        <a:bodyPr/>
        <a:lstStyle/>
        <a:p>
          <a:r>
            <a:rPr lang="es-ES" dirty="0"/>
            <a:t>Mayoría son hombres (63%).</a:t>
          </a:r>
          <a:endParaRPr lang="es-CR" dirty="0"/>
        </a:p>
      </dgm:t>
    </dgm:pt>
    <dgm:pt modelId="{404BBB7F-2A45-4B0D-914D-16EC378C961B}" type="parTrans" cxnId="{95CEF207-DF7E-493D-A286-3AE796C6E373}">
      <dgm:prSet/>
      <dgm:spPr/>
      <dgm:t>
        <a:bodyPr/>
        <a:lstStyle/>
        <a:p>
          <a:endParaRPr lang="es-CR"/>
        </a:p>
      </dgm:t>
    </dgm:pt>
    <dgm:pt modelId="{8401CC8C-CA39-4E22-9B95-ED623D150680}" type="sibTrans" cxnId="{95CEF207-DF7E-493D-A286-3AE796C6E373}">
      <dgm:prSet/>
      <dgm:spPr/>
      <dgm:t>
        <a:bodyPr/>
        <a:lstStyle/>
        <a:p>
          <a:endParaRPr lang="es-CR"/>
        </a:p>
      </dgm:t>
    </dgm:pt>
    <dgm:pt modelId="{8081ABF2-6711-4261-A10D-02EA38C375D1}">
      <dgm:prSet phldrT="[Texto]"/>
      <dgm:spPr/>
      <dgm:t>
        <a:bodyPr/>
        <a:lstStyle/>
        <a:p>
          <a:r>
            <a:rPr lang="es-ES" dirty="0"/>
            <a:t>Mayoría tienen una maestría (60%) .</a:t>
          </a:r>
          <a:endParaRPr lang="es-CR" dirty="0"/>
        </a:p>
      </dgm:t>
    </dgm:pt>
    <dgm:pt modelId="{1C10ECE3-CF30-4AB1-9D92-974946A33C83}" type="parTrans" cxnId="{426CCDE4-1871-4144-9D1E-0A68B121FA8E}">
      <dgm:prSet/>
      <dgm:spPr/>
      <dgm:t>
        <a:bodyPr/>
        <a:lstStyle/>
        <a:p>
          <a:endParaRPr lang="es-CR"/>
        </a:p>
      </dgm:t>
    </dgm:pt>
    <dgm:pt modelId="{2B8DD60F-A1A3-48F2-9C2B-2EA0CDD4236D}" type="sibTrans" cxnId="{426CCDE4-1871-4144-9D1E-0A68B121FA8E}">
      <dgm:prSet/>
      <dgm:spPr/>
      <dgm:t>
        <a:bodyPr/>
        <a:lstStyle/>
        <a:p>
          <a:endParaRPr lang="es-CR"/>
        </a:p>
      </dgm:t>
    </dgm:pt>
    <dgm:pt modelId="{D0D8E135-D3DF-4B4E-8D37-184978A3351B}">
      <dgm:prSet phldrT="[Texto]"/>
      <dgm:spPr/>
      <dgm:t>
        <a:bodyPr/>
        <a:lstStyle/>
        <a:p>
          <a:r>
            <a:rPr lang="es-ES" dirty="0"/>
            <a:t>Todos residen en la GAM.</a:t>
          </a:r>
          <a:endParaRPr lang="es-CR" dirty="0"/>
        </a:p>
      </dgm:t>
    </dgm:pt>
    <dgm:pt modelId="{C630C387-0354-4D0E-A16A-A5EE306B4647}" type="parTrans" cxnId="{62D83E18-1938-4CF2-82A2-A11BD0CA8A68}">
      <dgm:prSet/>
      <dgm:spPr/>
      <dgm:t>
        <a:bodyPr/>
        <a:lstStyle/>
        <a:p>
          <a:endParaRPr lang="es-CR"/>
        </a:p>
      </dgm:t>
    </dgm:pt>
    <dgm:pt modelId="{74044F81-698B-48E0-83FC-1845F9322AD9}" type="sibTrans" cxnId="{62D83E18-1938-4CF2-82A2-A11BD0CA8A68}">
      <dgm:prSet/>
      <dgm:spPr/>
      <dgm:t>
        <a:bodyPr/>
        <a:lstStyle/>
        <a:p>
          <a:endParaRPr lang="es-CR"/>
        </a:p>
      </dgm:t>
    </dgm:pt>
    <dgm:pt modelId="{8DB4A62F-B1E7-471A-AE4C-26DFEDCDD969}">
      <dgm:prSet phldrT="[Texto]"/>
      <dgm:spPr/>
      <dgm:t>
        <a:bodyPr/>
        <a:lstStyle/>
        <a:p>
          <a:r>
            <a:rPr lang="es-ES" dirty="0"/>
            <a:t>Todos cuentan con al menos una computadora.</a:t>
          </a:r>
          <a:endParaRPr lang="es-CR" dirty="0"/>
        </a:p>
      </dgm:t>
    </dgm:pt>
    <dgm:pt modelId="{9B122EE5-61C0-4750-916E-CEA3DDE4EE1A}" type="parTrans" cxnId="{D53C6E99-DAE0-4C34-A693-140E23A5E952}">
      <dgm:prSet/>
      <dgm:spPr/>
      <dgm:t>
        <a:bodyPr/>
        <a:lstStyle/>
        <a:p>
          <a:endParaRPr lang="es-CR"/>
        </a:p>
      </dgm:t>
    </dgm:pt>
    <dgm:pt modelId="{7E311C6C-9071-4EC2-B6FD-5B43D233002C}" type="sibTrans" cxnId="{D53C6E99-DAE0-4C34-A693-140E23A5E952}">
      <dgm:prSet/>
      <dgm:spPr/>
      <dgm:t>
        <a:bodyPr/>
        <a:lstStyle/>
        <a:p>
          <a:endParaRPr lang="es-CR"/>
        </a:p>
      </dgm:t>
    </dgm:pt>
    <dgm:pt modelId="{4F1F8C9E-498E-4A8A-8802-BD5B7FD61C7B}" type="pres">
      <dgm:prSet presAssocID="{9F274544-0790-49BD-83F8-AF03B7638CA0}" presName="diagram" presStyleCnt="0">
        <dgm:presLayoutVars>
          <dgm:dir/>
          <dgm:resizeHandles val="exact"/>
        </dgm:presLayoutVars>
      </dgm:prSet>
      <dgm:spPr/>
    </dgm:pt>
    <dgm:pt modelId="{F5A3F832-F224-42F9-BB30-03CC9A9DCD97}" type="pres">
      <dgm:prSet presAssocID="{154E531B-F186-4B3B-A766-4D5E39B4EB54}" presName="node" presStyleLbl="node1" presStyleIdx="0" presStyleCnt="5">
        <dgm:presLayoutVars>
          <dgm:bulletEnabled val="1"/>
        </dgm:presLayoutVars>
      </dgm:prSet>
      <dgm:spPr/>
    </dgm:pt>
    <dgm:pt modelId="{E8993832-7C97-4C45-BAC2-7A146D870AE6}" type="pres">
      <dgm:prSet presAssocID="{946E2454-8B92-4E82-9076-C784FD6CAB68}" presName="sibTrans" presStyleCnt="0"/>
      <dgm:spPr/>
    </dgm:pt>
    <dgm:pt modelId="{6FD9E46F-80D2-4C3F-B723-4F00AE5A4C80}" type="pres">
      <dgm:prSet presAssocID="{D8CDFF46-3844-4113-A7E3-47AE89FA2D64}" presName="node" presStyleLbl="node1" presStyleIdx="1" presStyleCnt="5">
        <dgm:presLayoutVars>
          <dgm:bulletEnabled val="1"/>
        </dgm:presLayoutVars>
      </dgm:prSet>
      <dgm:spPr/>
    </dgm:pt>
    <dgm:pt modelId="{A8843BAA-4D7A-47B0-9022-C7A89B0D96EF}" type="pres">
      <dgm:prSet presAssocID="{8401CC8C-CA39-4E22-9B95-ED623D150680}" presName="sibTrans" presStyleCnt="0"/>
      <dgm:spPr/>
    </dgm:pt>
    <dgm:pt modelId="{EBE5033E-1091-4674-B6FD-ADD86397B4EF}" type="pres">
      <dgm:prSet presAssocID="{8081ABF2-6711-4261-A10D-02EA38C375D1}" presName="node" presStyleLbl="node1" presStyleIdx="2" presStyleCnt="5">
        <dgm:presLayoutVars>
          <dgm:bulletEnabled val="1"/>
        </dgm:presLayoutVars>
      </dgm:prSet>
      <dgm:spPr/>
    </dgm:pt>
    <dgm:pt modelId="{8228BEB7-1C79-4828-9312-DD8AF5016A88}" type="pres">
      <dgm:prSet presAssocID="{2B8DD60F-A1A3-48F2-9C2B-2EA0CDD4236D}" presName="sibTrans" presStyleCnt="0"/>
      <dgm:spPr/>
    </dgm:pt>
    <dgm:pt modelId="{1FF1352D-6B2B-4C5E-A749-052552B9CE6E}" type="pres">
      <dgm:prSet presAssocID="{D0D8E135-D3DF-4B4E-8D37-184978A3351B}" presName="node" presStyleLbl="node1" presStyleIdx="3" presStyleCnt="5">
        <dgm:presLayoutVars>
          <dgm:bulletEnabled val="1"/>
        </dgm:presLayoutVars>
      </dgm:prSet>
      <dgm:spPr/>
    </dgm:pt>
    <dgm:pt modelId="{6769E951-9AFB-4BDB-97B1-CFE52953E214}" type="pres">
      <dgm:prSet presAssocID="{74044F81-698B-48E0-83FC-1845F9322AD9}" presName="sibTrans" presStyleCnt="0"/>
      <dgm:spPr/>
    </dgm:pt>
    <dgm:pt modelId="{E010C27F-7CA6-481D-931C-5630874305B0}" type="pres">
      <dgm:prSet presAssocID="{8DB4A62F-B1E7-471A-AE4C-26DFEDCDD969}" presName="node" presStyleLbl="node1" presStyleIdx="4" presStyleCnt="5">
        <dgm:presLayoutVars>
          <dgm:bulletEnabled val="1"/>
        </dgm:presLayoutVars>
      </dgm:prSet>
      <dgm:spPr/>
    </dgm:pt>
  </dgm:ptLst>
  <dgm:cxnLst>
    <dgm:cxn modelId="{95CEF207-DF7E-493D-A286-3AE796C6E373}" srcId="{9F274544-0790-49BD-83F8-AF03B7638CA0}" destId="{D8CDFF46-3844-4113-A7E3-47AE89FA2D64}" srcOrd="1" destOrd="0" parTransId="{404BBB7F-2A45-4B0D-914D-16EC378C961B}" sibTransId="{8401CC8C-CA39-4E22-9B95-ED623D150680}"/>
    <dgm:cxn modelId="{B2BD6D08-7320-4E1F-81C5-939E6E296BCD}" type="presOf" srcId="{8DB4A62F-B1E7-471A-AE4C-26DFEDCDD969}" destId="{E010C27F-7CA6-481D-931C-5630874305B0}" srcOrd="0" destOrd="0" presId="urn:microsoft.com/office/officeart/2005/8/layout/default"/>
    <dgm:cxn modelId="{62D83E18-1938-4CF2-82A2-A11BD0CA8A68}" srcId="{9F274544-0790-49BD-83F8-AF03B7638CA0}" destId="{D0D8E135-D3DF-4B4E-8D37-184978A3351B}" srcOrd="3" destOrd="0" parTransId="{C630C387-0354-4D0E-A16A-A5EE306B4647}" sibTransId="{74044F81-698B-48E0-83FC-1845F9322AD9}"/>
    <dgm:cxn modelId="{2881BE1A-CEA8-49EE-81DD-5567F1CC7281}" srcId="{9F274544-0790-49BD-83F8-AF03B7638CA0}" destId="{154E531B-F186-4B3B-A766-4D5E39B4EB54}" srcOrd="0" destOrd="0" parTransId="{DC6C1CE5-E8B9-442C-80DC-BFD1FA3F2171}" sibTransId="{946E2454-8B92-4E82-9076-C784FD6CAB68}"/>
    <dgm:cxn modelId="{A3D94528-2C5B-4297-B7C2-E3121ACB4062}" type="presOf" srcId="{D0D8E135-D3DF-4B4E-8D37-184978A3351B}" destId="{1FF1352D-6B2B-4C5E-A749-052552B9CE6E}" srcOrd="0" destOrd="0" presId="urn:microsoft.com/office/officeart/2005/8/layout/default"/>
    <dgm:cxn modelId="{1121CF5C-1428-461C-B5DC-8D60961591C8}" type="presOf" srcId="{154E531B-F186-4B3B-A766-4D5E39B4EB54}" destId="{F5A3F832-F224-42F9-BB30-03CC9A9DCD97}" srcOrd="0" destOrd="0" presId="urn:microsoft.com/office/officeart/2005/8/layout/default"/>
    <dgm:cxn modelId="{D1E84470-434B-4FF3-885E-4D9D7D23B012}" type="presOf" srcId="{8081ABF2-6711-4261-A10D-02EA38C375D1}" destId="{EBE5033E-1091-4674-B6FD-ADD86397B4EF}" srcOrd="0" destOrd="0" presId="urn:microsoft.com/office/officeart/2005/8/layout/default"/>
    <dgm:cxn modelId="{07C5CE57-48DF-4BDF-94F3-28CA055AFC69}" type="presOf" srcId="{9F274544-0790-49BD-83F8-AF03B7638CA0}" destId="{4F1F8C9E-498E-4A8A-8802-BD5B7FD61C7B}" srcOrd="0" destOrd="0" presId="urn:microsoft.com/office/officeart/2005/8/layout/default"/>
    <dgm:cxn modelId="{D53C6E99-DAE0-4C34-A693-140E23A5E952}" srcId="{9F274544-0790-49BD-83F8-AF03B7638CA0}" destId="{8DB4A62F-B1E7-471A-AE4C-26DFEDCDD969}" srcOrd="4" destOrd="0" parTransId="{9B122EE5-61C0-4750-916E-CEA3DDE4EE1A}" sibTransId="{7E311C6C-9071-4EC2-B6FD-5B43D233002C}"/>
    <dgm:cxn modelId="{EBD47ADB-80A1-467A-83CD-BE6A3A851828}" type="presOf" srcId="{D8CDFF46-3844-4113-A7E3-47AE89FA2D64}" destId="{6FD9E46F-80D2-4C3F-B723-4F00AE5A4C80}" srcOrd="0" destOrd="0" presId="urn:microsoft.com/office/officeart/2005/8/layout/default"/>
    <dgm:cxn modelId="{426CCDE4-1871-4144-9D1E-0A68B121FA8E}" srcId="{9F274544-0790-49BD-83F8-AF03B7638CA0}" destId="{8081ABF2-6711-4261-A10D-02EA38C375D1}" srcOrd="2" destOrd="0" parTransId="{1C10ECE3-CF30-4AB1-9D92-974946A33C83}" sibTransId="{2B8DD60F-A1A3-48F2-9C2B-2EA0CDD4236D}"/>
    <dgm:cxn modelId="{DBE6F812-62F8-4534-88CC-9DF5EA2ABA85}" type="presParOf" srcId="{4F1F8C9E-498E-4A8A-8802-BD5B7FD61C7B}" destId="{F5A3F832-F224-42F9-BB30-03CC9A9DCD97}" srcOrd="0" destOrd="0" presId="urn:microsoft.com/office/officeart/2005/8/layout/default"/>
    <dgm:cxn modelId="{F248CE8C-6558-454B-B249-29D78B496556}" type="presParOf" srcId="{4F1F8C9E-498E-4A8A-8802-BD5B7FD61C7B}" destId="{E8993832-7C97-4C45-BAC2-7A146D870AE6}" srcOrd="1" destOrd="0" presId="urn:microsoft.com/office/officeart/2005/8/layout/default"/>
    <dgm:cxn modelId="{40F8F7B5-7B0B-4EDD-90F3-3A3F81057B43}" type="presParOf" srcId="{4F1F8C9E-498E-4A8A-8802-BD5B7FD61C7B}" destId="{6FD9E46F-80D2-4C3F-B723-4F00AE5A4C80}" srcOrd="2" destOrd="0" presId="urn:microsoft.com/office/officeart/2005/8/layout/default"/>
    <dgm:cxn modelId="{EF6D24EE-3D36-4976-A739-46BAB1BFB036}" type="presParOf" srcId="{4F1F8C9E-498E-4A8A-8802-BD5B7FD61C7B}" destId="{A8843BAA-4D7A-47B0-9022-C7A89B0D96EF}" srcOrd="3" destOrd="0" presId="urn:microsoft.com/office/officeart/2005/8/layout/default"/>
    <dgm:cxn modelId="{1F40FBF9-D04D-4F75-BF39-3A9367F8F5F3}" type="presParOf" srcId="{4F1F8C9E-498E-4A8A-8802-BD5B7FD61C7B}" destId="{EBE5033E-1091-4674-B6FD-ADD86397B4EF}" srcOrd="4" destOrd="0" presId="urn:microsoft.com/office/officeart/2005/8/layout/default"/>
    <dgm:cxn modelId="{27B8F2EE-A300-433F-809E-BD79D2E341A5}" type="presParOf" srcId="{4F1F8C9E-498E-4A8A-8802-BD5B7FD61C7B}" destId="{8228BEB7-1C79-4828-9312-DD8AF5016A88}" srcOrd="5" destOrd="0" presId="urn:microsoft.com/office/officeart/2005/8/layout/default"/>
    <dgm:cxn modelId="{883ACAF8-3C9C-489A-95EC-E98EDC38AB1D}" type="presParOf" srcId="{4F1F8C9E-498E-4A8A-8802-BD5B7FD61C7B}" destId="{1FF1352D-6B2B-4C5E-A749-052552B9CE6E}" srcOrd="6" destOrd="0" presId="urn:microsoft.com/office/officeart/2005/8/layout/default"/>
    <dgm:cxn modelId="{148BFC35-7481-4647-B5B7-8F830A1B37D9}" type="presParOf" srcId="{4F1F8C9E-498E-4A8A-8802-BD5B7FD61C7B}" destId="{6769E951-9AFB-4BDB-97B1-CFE52953E214}" srcOrd="7" destOrd="0" presId="urn:microsoft.com/office/officeart/2005/8/layout/default"/>
    <dgm:cxn modelId="{AEA39A3D-DA39-4280-80B4-871144CD44F1}" type="presParOf" srcId="{4F1F8C9E-498E-4A8A-8802-BD5B7FD61C7B}" destId="{E010C27F-7CA6-481D-931C-5630874305B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74974-A5E1-4BEC-88FB-04D6D94A33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378F6F01-037E-43C6-93DC-ADAFBDF26523}">
      <dgm:prSet phldrT="[Texto]" custT="1"/>
      <dgm:spPr/>
      <dgm:t>
        <a:bodyPr/>
        <a:lstStyle/>
        <a:p>
          <a:pPr algn="ctr">
            <a:buNone/>
          </a:pPr>
          <a:r>
            <a:rPr lang="es-CR" sz="1800" dirty="0">
              <a:effectLst/>
              <a:latin typeface="Calibri" panose="020F0502020204030204" pitchFamily="34" charset="0"/>
              <a:ea typeface="Calibri" panose="020F0502020204030204" pitchFamily="34" charset="0"/>
              <a:cs typeface="Times New Roman" panose="02020603050405020304" pitchFamily="18" charset="0"/>
            </a:rPr>
            <a:t>Política Nacional Sociedad del Conocimiento y Economía basadas en el Conocimiento 2022-2050</a:t>
          </a:r>
          <a:endParaRPr lang="es-CR" sz="1800" dirty="0"/>
        </a:p>
      </dgm:t>
    </dgm:pt>
    <dgm:pt modelId="{9199BBEC-8CED-44FE-A1A9-1E4FFA568413}" type="parTrans" cxnId="{B9E82FC7-4E88-4A9C-9892-C203F12B95A3}">
      <dgm:prSet/>
      <dgm:spPr/>
      <dgm:t>
        <a:bodyPr/>
        <a:lstStyle/>
        <a:p>
          <a:pPr algn="ctr"/>
          <a:endParaRPr lang="es-CR" sz="1800"/>
        </a:p>
      </dgm:t>
    </dgm:pt>
    <dgm:pt modelId="{B8BEACDA-D7BF-4D5F-8476-D8F79E44F8CE}" type="sibTrans" cxnId="{B9E82FC7-4E88-4A9C-9892-C203F12B95A3}">
      <dgm:prSet/>
      <dgm:spPr/>
      <dgm:t>
        <a:bodyPr/>
        <a:lstStyle/>
        <a:p>
          <a:pPr algn="ctr"/>
          <a:endParaRPr lang="es-CR" sz="1800"/>
        </a:p>
      </dgm:t>
    </dgm:pt>
    <dgm:pt modelId="{C0EACE66-899E-4693-87E0-561F16490599}">
      <dgm:prSet custT="1"/>
      <dgm:spPr/>
      <dgm:t>
        <a:bodyPr/>
        <a:lstStyle/>
        <a:p>
          <a:pPr algn="ctr"/>
          <a:r>
            <a:rPr lang="es-CR" sz="1800" dirty="0">
              <a:effectLst/>
              <a:latin typeface="Calibri" panose="020F0502020204030204" pitchFamily="34" charset="0"/>
              <a:ea typeface="Calibri" panose="020F0502020204030204" pitchFamily="34" charset="0"/>
              <a:cs typeface="Times New Roman" panose="02020603050405020304" pitchFamily="18" charset="0"/>
            </a:rPr>
            <a:t>Plan Nacional de Telecomunicaciones 2022-2027</a:t>
          </a:r>
        </a:p>
      </dgm:t>
    </dgm:pt>
    <dgm:pt modelId="{15C59DE8-9FD3-4906-A44C-89BDC97F707C}" type="parTrans" cxnId="{368DDEC8-969A-4603-9F89-B205451D99AB}">
      <dgm:prSet/>
      <dgm:spPr/>
      <dgm:t>
        <a:bodyPr/>
        <a:lstStyle/>
        <a:p>
          <a:pPr algn="ctr"/>
          <a:endParaRPr lang="es-CR" sz="1800"/>
        </a:p>
      </dgm:t>
    </dgm:pt>
    <dgm:pt modelId="{80164335-C2C4-4F09-9A79-610EC1128FCA}" type="sibTrans" cxnId="{368DDEC8-969A-4603-9F89-B205451D99AB}">
      <dgm:prSet/>
      <dgm:spPr/>
      <dgm:t>
        <a:bodyPr/>
        <a:lstStyle/>
        <a:p>
          <a:pPr algn="ctr"/>
          <a:endParaRPr lang="es-CR" sz="1800"/>
        </a:p>
      </dgm:t>
    </dgm:pt>
    <dgm:pt modelId="{E4228C2E-0310-4E3C-AEAE-2B57446B12BD}">
      <dgm:prSet custT="1"/>
      <dgm:spPr/>
      <dgm:t>
        <a:bodyPr/>
        <a:lstStyle/>
        <a:p>
          <a:pPr algn="ctr"/>
          <a:r>
            <a:rPr lang="es-CR" sz="1800" dirty="0">
              <a:effectLst/>
              <a:latin typeface="Calibri" panose="020F0502020204030204" pitchFamily="34" charset="0"/>
              <a:ea typeface="Calibri" panose="020F0502020204030204" pitchFamily="34" charset="0"/>
              <a:cs typeface="Times New Roman" panose="02020603050405020304" pitchFamily="18" charset="0"/>
            </a:rPr>
            <a:t>Plan Nacional de Ciencia, Tecnología e Innovación 2022-2027</a:t>
          </a:r>
        </a:p>
      </dgm:t>
    </dgm:pt>
    <dgm:pt modelId="{9EBE3A57-6451-4602-BF8B-7305B4ED2CCC}" type="parTrans" cxnId="{8660DED4-01EF-46C2-8AF1-4A594D44E4DC}">
      <dgm:prSet/>
      <dgm:spPr/>
      <dgm:t>
        <a:bodyPr/>
        <a:lstStyle/>
        <a:p>
          <a:pPr algn="ctr"/>
          <a:endParaRPr lang="es-CR" sz="1800"/>
        </a:p>
      </dgm:t>
    </dgm:pt>
    <dgm:pt modelId="{5CF0EE8B-5826-455D-AFE7-8D8884CF2BD5}" type="sibTrans" cxnId="{8660DED4-01EF-46C2-8AF1-4A594D44E4DC}">
      <dgm:prSet/>
      <dgm:spPr/>
      <dgm:t>
        <a:bodyPr/>
        <a:lstStyle/>
        <a:p>
          <a:pPr algn="ctr"/>
          <a:endParaRPr lang="es-CR" sz="1800"/>
        </a:p>
      </dgm:t>
    </dgm:pt>
    <dgm:pt modelId="{C691ACD9-E966-467E-9E7A-7D2DB2EDAE64}" type="pres">
      <dgm:prSet presAssocID="{24374974-A5E1-4BEC-88FB-04D6D94A33D1}" presName="linear" presStyleCnt="0">
        <dgm:presLayoutVars>
          <dgm:animLvl val="lvl"/>
          <dgm:resizeHandles val="exact"/>
        </dgm:presLayoutVars>
      </dgm:prSet>
      <dgm:spPr/>
    </dgm:pt>
    <dgm:pt modelId="{D2AA070C-A782-4469-A41A-7AF2B3F54A72}" type="pres">
      <dgm:prSet presAssocID="{378F6F01-037E-43C6-93DC-ADAFBDF26523}" presName="parentText" presStyleLbl="node1" presStyleIdx="0" presStyleCnt="3">
        <dgm:presLayoutVars>
          <dgm:chMax val="0"/>
          <dgm:bulletEnabled val="1"/>
        </dgm:presLayoutVars>
      </dgm:prSet>
      <dgm:spPr/>
    </dgm:pt>
    <dgm:pt modelId="{2B825030-4D19-463A-B6A1-2FB8AEBAE543}" type="pres">
      <dgm:prSet presAssocID="{B8BEACDA-D7BF-4D5F-8476-D8F79E44F8CE}" presName="spacer" presStyleCnt="0"/>
      <dgm:spPr/>
    </dgm:pt>
    <dgm:pt modelId="{C37BA9E9-3077-43FB-AF71-7F6FBCF6064E}" type="pres">
      <dgm:prSet presAssocID="{E4228C2E-0310-4E3C-AEAE-2B57446B12BD}" presName="parentText" presStyleLbl="node1" presStyleIdx="1" presStyleCnt="3">
        <dgm:presLayoutVars>
          <dgm:chMax val="0"/>
          <dgm:bulletEnabled val="1"/>
        </dgm:presLayoutVars>
      </dgm:prSet>
      <dgm:spPr/>
    </dgm:pt>
    <dgm:pt modelId="{15BE63D3-C33B-49E8-A49C-6D52F04DA074}" type="pres">
      <dgm:prSet presAssocID="{5CF0EE8B-5826-455D-AFE7-8D8884CF2BD5}" presName="spacer" presStyleCnt="0"/>
      <dgm:spPr/>
    </dgm:pt>
    <dgm:pt modelId="{C0549FE7-F3AF-43B5-9B9C-99F16D88B046}" type="pres">
      <dgm:prSet presAssocID="{C0EACE66-899E-4693-87E0-561F16490599}" presName="parentText" presStyleLbl="node1" presStyleIdx="2" presStyleCnt="3">
        <dgm:presLayoutVars>
          <dgm:chMax val="0"/>
          <dgm:bulletEnabled val="1"/>
        </dgm:presLayoutVars>
      </dgm:prSet>
      <dgm:spPr/>
    </dgm:pt>
  </dgm:ptLst>
  <dgm:cxnLst>
    <dgm:cxn modelId="{CE8DCE63-CB67-4FA6-B25C-F75C3A120AA4}" type="presOf" srcId="{C0EACE66-899E-4693-87E0-561F16490599}" destId="{C0549FE7-F3AF-43B5-9B9C-99F16D88B046}" srcOrd="0" destOrd="0" presId="urn:microsoft.com/office/officeart/2005/8/layout/vList2"/>
    <dgm:cxn modelId="{6E88D348-DA57-4161-8250-53D312334B29}" type="presOf" srcId="{24374974-A5E1-4BEC-88FB-04D6D94A33D1}" destId="{C691ACD9-E966-467E-9E7A-7D2DB2EDAE64}" srcOrd="0" destOrd="0" presId="urn:microsoft.com/office/officeart/2005/8/layout/vList2"/>
    <dgm:cxn modelId="{41F89476-1E32-468E-BCD9-48114CC273BB}" type="presOf" srcId="{E4228C2E-0310-4E3C-AEAE-2B57446B12BD}" destId="{C37BA9E9-3077-43FB-AF71-7F6FBCF6064E}" srcOrd="0" destOrd="0" presId="urn:microsoft.com/office/officeart/2005/8/layout/vList2"/>
    <dgm:cxn modelId="{0C2613A6-084E-4FE8-BB0F-DA89352DCD19}" type="presOf" srcId="{378F6F01-037E-43C6-93DC-ADAFBDF26523}" destId="{D2AA070C-A782-4469-A41A-7AF2B3F54A72}" srcOrd="0" destOrd="0" presId="urn:microsoft.com/office/officeart/2005/8/layout/vList2"/>
    <dgm:cxn modelId="{B9E82FC7-4E88-4A9C-9892-C203F12B95A3}" srcId="{24374974-A5E1-4BEC-88FB-04D6D94A33D1}" destId="{378F6F01-037E-43C6-93DC-ADAFBDF26523}" srcOrd="0" destOrd="0" parTransId="{9199BBEC-8CED-44FE-A1A9-1E4FFA568413}" sibTransId="{B8BEACDA-D7BF-4D5F-8476-D8F79E44F8CE}"/>
    <dgm:cxn modelId="{368DDEC8-969A-4603-9F89-B205451D99AB}" srcId="{24374974-A5E1-4BEC-88FB-04D6D94A33D1}" destId="{C0EACE66-899E-4693-87E0-561F16490599}" srcOrd="2" destOrd="0" parTransId="{15C59DE8-9FD3-4906-A44C-89BDC97F707C}" sibTransId="{80164335-C2C4-4F09-9A79-610EC1128FCA}"/>
    <dgm:cxn modelId="{8660DED4-01EF-46C2-8AF1-4A594D44E4DC}" srcId="{24374974-A5E1-4BEC-88FB-04D6D94A33D1}" destId="{E4228C2E-0310-4E3C-AEAE-2B57446B12BD}" srcOrd="1" destOrd="0" parTransId="{9EBE3A57-6451-4602-BF8B-7305B4ED2CCC}" sibTransId="{5CF0EE8B-5826-455D-AFE7-8D8884CF2BD5}"/>
    <dgm:cxn modelId="{51BC94E7-3CF0-4FF4-8A19-253E79CBFD3A}" type="presParOf" srcId="{C691ACD9-E966-467E-9E7A-7D2DB2EDAE64}" destId="{D2AA070C-A782-4469-A41A-7AF2B3F54A72}" srcOrd="0" destOrd="0" presId="urn:microsoft.com/office/officeart/2005/8/layout/vList2"/>
    <dgm:cxn modelId="{B61A13D8-EBAE-4F30-AEDE-20AD4663BACA}" type="presParOf" srcId="{C691ACD9-E966-467E-9E7A-7D2DB2EDAE64}" destId="{2B825030-4D19-463A-B6A1-2FB8AEBAE543}" srcOrd="1" destOrd="0" presId="urn:microsoft.com/office/officeart/2005/8/layout/vList2"/>
    <dgm:cxn modelId="{0366D153-AAA4-4B11-B971-24614E16C55F}" type="presParOf" srcId="{C691ACD9-E966-467E-9E7A-7D2DB2EDAE64}" destId="{C37BA9E9-3077-43FB-AF71-7F6FBCF6064E}" srcOrd="2" destOrd="0" presId="urn:microsoft.com/office/officeart/2005/8/layout/vList2"/>
    <dgm:cxn modelId="{26FF84CB-C1D0-436D-B80A-CFFE81271DA0}" type="presParOf" srcId="{C691ACD9-E966-467E-9E7A-7D2DB2EDAE64}" destId="{15BE63D3-C33B-49E8-A49C-6D52F04DA074}" srcOrd="3" destOrd="0" presId="urn:microsoft.com/office/officeart/2005/8/layout/vList2"/>
    <dgm:cxn modelId="{021C494E-4BF1-405F-9FDC-B29F583E3D35}" type="presParOf" srcId="{C691ACD9-E966-467E-9E7A-7D2DB2EDAE64}" destId="{C0549FE7-F3AF-43B5-9B9C-99F16D88B046}"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FBDEDB3-3753-4A71-93A9-679E1F64AEA6}"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s-CR"/>
        </a:p>
      </dgm:t>
    </dgm:pt>
    <dgm:pt modelId="{D7DB622A-1ED0-4AA5-9570-95C7EC441E09}">
      <dgm:prSet phldrT="[Texto]"/>
      <dgm:spPr/>
      <dgm:t>
        <a:bodyPr/>
        <a:lstStyle/>
        <a:p>
          <a:r>
            <a:rPr lang="es-ES" dirty="0"/>
            <a:t>El 99% de los profesores cuenta con internet en sus hogares.</a:t>
          </a:r>
          <a:endParaRPr lang="es-CR" dirty="0"/>
        </a:p>
      </dgm:t>
    </dgm:pt>
    <dgm:pt modelId="{6C93818B-4C18-4BD7-AA97-6647202B153A}" type="parTrans" cxnId="{42CB2CD1-E18C-4F22-A0C0-8BAA88BF56DF}">
      <dgm:prSet/>
      <dgm:spPr/>
      <dgm:t>
        <a:bodyPr/>
        <a:lstStyle/>
        <a:p>
          <a:endParaRPr lang="es-CR"/>
        </a:p>
      </dgm:t>
    </dgm:pt>
    <dgm:pt modelId="{D929E8D0-2907-46BD-8DC9-212492EC6E0B}" type="sibTrans" cxnId="{42CB2CD1-E18C-4F22-A0C0-8BAA88BF56DF}">
      <dgm:prSet/>
      <dgm:spPr/>
      <dgm:t>
        <a:bodyPr/>
        <a:lstStyle/>
        <a:p>
          <a:endParaRPr lang="es-CR"/>
        </a:p>
      </dgm:t>
    </dgm:pt>
    <dgm:pt modelId="{C37BF6A1-B9FE-430E-95E9-3343C03C6798}" type="pres">
      <dgm:prSet presAssocID="{FFBDEDB3-3753-4A71-93A9-679E1F64AEA6}" presName="diagram" presStyleCnt="0">
        <dgm:presLayoutVars>
          <dgm:dir/>
          <dgm:resizeHandles val="exact"/>
        </dgm:presLayoutVars>
      </dgm:prSet>
      <dgm:spPr/>
    </dgm:pt>
    <dgm:pt modelId="{EDE7FB94-F6F2-4DAB-9590-564EE5CF92BC}" type="pres">
      <dgm:prSet presAssocID="{D7DB622A-1ED0-4AA5-9570-95C7EC441E09}" presName="node" presStyleLbl="node1" presStyleIdx="0" presStyleCnt="1">
        <dgm:presLayoutVars>
          <dgm:bulletEnabled val="1"/>
        </dgm:presLayoutVars>
      </dgm:prSet>
      <dgm:spPr/>
    </dgm:pt>
  </dgm:ptLst>
  <dgm:cxnLst>
    <dgm:cxn modelId="{67EF893F-6E1B-4DA7-9FC9-8D073A852E35}" type="presOf" srcId="{D7DB622A-1ED0-4AA5-9570-95C7EC441E09}" destId="{EDE7FB94-F6F2-4DAB-9590-564EE5CF92BC}" srcOrd="0" destOrd="0" presId="urn:microsoft.com/office/officeart/2005/8/layout/default"/>
    <dgm:cxn modelId="{CE5A2C92-F550-4A06-806E-FBC6814BF7A4}" type="presOf" srcId="{FFBDEDB3-3753-4A71-93A9-679E1F64AEA6}" destId="{C37BF6A1-B9FE-430E-95E9-3343C03C6798}" srcOrd="0" destOrd="0" presId="urn:microsoft.com/office/officeart/2005/8/layout/default"/>
    <dgm:cxn modelId="{42CB2CD1-E18C-4F22-A0C0-8BAA88BF56DF}" srcId="{FFBDEDB3-3753-4A71-93A9-679E1F64AEA6}" destId="{D7DB622A-1ED0-4AA5-9570-95C7EC441E09}" srcOrd="0" destOrd="0" parTransId="{6C93818B-4C18-4BD7-AA97-6647202B153A}" sibTransId="{D929E8D0-2907-46BD-8DC9-212492EC6E0B}"/>
    <dgm:cxn modelId="{52B069A6-A631-4818-9A41-1BA3575194F7}" type="presParOf" srcId="{C37BF6A1-B9FE-430E-95E9-3343C03C6798}" destId="{EDE7FB94-F6F2-4DAB-9590-564EE5CF92BC}"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C933AB-D254-4765-B296-40A91867D108}" type="doc">
      <dgm:prSet loTypeId="urn:microsoft.com/office/officeart/2005/8/layout/default" loCatId="list" qsTypeId="urn:microsoft.com/office/officeart/2005/8/quickstyle/simple1" qsCatId="simple" csTypeId="urn:microsoft.com/office/officeart/2005/8/colors/accent5_3" csCatId="accent5" phldr="1"/>
      <dgm:spPr/>
      <dgm:t>
        <a:bodyPr/>
        <a:lstStyle/>
        <a:p>
          <a:endParaRPr lang="es-CR"/>
        </a:p>
      </dgm:t>
    </dgm:pt>
    <dgm:pt modelId="{E461FFD9-6242-44A0-95E0-AEF4F4FA6454}">
      <dgm:prSet phldrT="[Texto]"/>
      <dgm:spPr/>
      <dgm:t>
        <a:bodyPr/>
        <a:lstStyle/>
        <a:p>
          <a:r>
            <a:rPr lang="es-ES" dirty="0"/>
            <a:t>El 93% indica que su conexión es buena o muy buena.</a:t>
          </a:r>
          <a:endParaRPr lang="es-CR" dirty="0"/>
        </a:p>
      </dgm:t>
    </dgm:pt>
    <dgm:pt modelId="{3F663CCC-0682-4855-AEAA-7043AFD43EC6}" type="parTrans" cxnId="{351C3E47-CEFE-4FAC-A6C3-823CFBB5B11C}">
      <dgm:prSet/>
      <dgm:spPr/>
      <dgm:t>
        <a:bodyPr/>
        <a:lstStyle/>
        <a:p>
          <a:endParaRPr lang="es-CR"/>
        </a:p>
      </dgm:t>
    </dgm:pt>
    <dgm:pt modelId="{42C1043C-2170-4D3D-8BC7-EBDE17F81C5A}" type="sibTrans" cxnId="{351C3E47-CEFE-4FAC-A6C3-823CFBB5B11C}">
      <dgm:prSet/>
      <dgm:spPr/>
      <dgm:t>
        <a:bodyPr/>
        <a:lstStyle/>
        <a:p>
          <a:endParaRPr lang="es-CR"/>
        </a:p>
      </dgm:t>
    </dgm:pt>
    <dgm:pt modelId="{E31547AA-31CF-4C22-8041-49B6EBDF7C68}" type="pres">
      <dgm:prSet presAssocID="{C9C933AB-D254-4765-B296-40A91867D108}" presName="diagram" presStyleCnt="0">
        <dgm:presLayoutVars>
          <dgm:dir/>
          <dgm:resizeHandles val="exact"/>
        </dgm:presLayoutVars>
      </dgm:prSet>
      <dgm:spPr/>
    </dgm:pt>
    <dgm:pt modelId="{E39794C3-AC5E-4155-871B-3FA9B3680E9D}" type="pres">
      <dgm:prSet presAssocID="{E461FFD9-6242-44A0-95E0-AEF4F4FA6454}" presName="node" presStyleLbl="node1" presStyleIdx="0" presStyleCnt="1">
        <dgm:presLayoutVars>
          <dgm:bulletEnabled val="1"/>
        </dgm:presLayoutVars>
      </dgm:prSet>
      <dgm:spPr/>
    </dgm:pt>
  </dgm:ptLst>
  <dgm:cxnLst>
    <dgm:cxn modelId="{E200CB23-BA13-4352-972E-226B1DABC145}" type="presOf" srcId="{C9C933AB-D254-4765-B296-40A91867D108}" destId="{E31547AA-31CF-4C22-8041-49B6EBDF7C68}" srcOrd="0" destOrd="0" presId="urn:microsoft.com/office/officeart/2005/8/layout/default"/>
    <dgm:cxn modelId="{351C3E47-CEFE-4FAC-A6C3-823CFBB5B11C}" srcId="{C9C933AB-D254-4765-B296-40A91867D108}" destId="{E461FFD9-6242-44A0-95E0-AEF4F4FA6454}" srcOrd="0" destOrd="0" parTransId="{3F663CCC-0682-4855-AEAA-7043AFD43EC6}" sibTransId="{42C1043C-2170-4D3D-8BC7-EBDE17F81C5A}"/>
    <dgm:cxn modelId="{B6A6BCEE-1685-4B31-AA34-2AB0AA77211B}" type="presOf" srcId="{E461FFD9-6242-44A0-95E0-AEF4F4FA6454}" destId="{E39794C3-AC5E-4155-871B-3FA9B3680E9D}" srcOrd="0" destOrd="0" presId="urn:microsoft.com/office/officeart/2005/8/layout/default"/>
    <dgm:cxn modelId="{597AB795-B5E3-4F9D-8250-F78C03B00C77}" type="presParOf" srcId="{E31547AA-31CF-4C22-8041-49B6EBDF7C68}" destId="{E39794C3-AC5E-4155-871B-3FA9B3680E9D}" srcOrd="0"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2634147-DBF1-4126-80B5-159473141B6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424E5DCE-143D-4BC2-BFAE-BB93AD492778}">
      <dgm:prSet phldrT="[Texto]"/>
      <dgm:spPr/>
      <dgm:t>
        <a:bodyPr/>
        <a:lstStyle/>
        <a:p>
          <a:r>
            <a:rPr lang="es-ES" dirty="0"/>
            <a:t>Alto nivel de conectividad y de tecnologías de información y comunicación.</a:t>
          </a:r>
          <a:endParaRPr lang="es-CR" dirty="0"/>
        </a:p>
      </dgm:t>
    </dgm:pt>
    <dgm:pt modelId="{718C2867-482E-4BFC-9F70-BB9F6268B74F}" type="parTrans" cxnId="{CAD87C2C-D1ED-4E17-8618-5A7E2ED6E615}">
      <dgm:prSet/>
      <dgm:spPr/>
      <dgm:t>
        <a:bodyPr/>
        <a:lstStyle/>
        <a:p>
          <a:endParaRPr lang="es-CR"/>
        </a:p>
      </dgm:t>
    </dgm:pt>
    <dgm:pt modelId="{E1AD0962-1A83-46D4-92F7-BA462EFA14D0}" type="sibTrans" cxnId="{CAD87C2C-D1ED-4E17-8618-5A7E2ED6E615}">
      <dgm:prSet/>
      <dgm:spPr/>
      <dgm:t>
        <a:bodyPr/>
        <a:lstStyle/>
        <a:p>
          <a:endParaRPr lang="es-CR"/>
        </a:p>
      </dgm:t>
    </dgm:pt>
    <dgm:pt modelId="{DC80D4A4-E319-4AB2-8101-D2B14EDCDF72}">
      <dgm:prSet phldrT="[Texto]"/>
      <dgm:spPr/>
      <dgm:t>
        <a:bodyPr/>
        <a:lstStyle/>
        <a:p>
          <a:r>
            <a:rPr lang="es-ES" dirty="0"/>
            <a:t>Nivel de conocimiento previo a la pandemia en salas virtuales era moderado, muy poco o ninguno (71%).</a:t>
          </a:r>
          <a:endParaRPr lang="es-CR" dirty="0"/>
        </a:p>
      </dgm:t>
    </dgm:pt>
    <dgm:pt modelId="{AA9CEC16-9EF7-48CE-AD87-15F642A5A93B}" type="parTrans" cxnId="{F4806C43-C3FD-4F26-BFD8-3D210679C0CB}">
      <dgm:prSet/>
      <dgm:spPr/>
      <dgm:t>
        <a:bodyPr/>
        <a:lstStyle/>
        <a:p>
          <a:endParaRPr lang="es-CR"/>
        </a:p>
      </dgm:t>
    </dgm:pt>
    <dgm:pt modelId="{C96C30DF-C84A-4072-8508-3077AD9A5D88}" type="sibTrans" cxnId="{F4806C43-C3FD-4F26-BFD8-3D210679C0CB}">
      <dgm:prSet/>
      <dgm:spPr/>
      <dgm:t>
        <a:bodyPr/>
        <a:lstStyle/>
        <a:p>
          <a:endParaRPr lang="es-CR"/>
        </a:p>
      </dgm:t>
    </dgm:pt>
    <dgm:pt modelId="{28E279D6-03D7-4D8F-A224-9CD5AF652E46}">
      <dgm:prSet phldrT="[Texto]"/>
      <dgm:spPr/>
      <dgm:t>
        <a:bodyPr/>
        <a:lstStyle/>
        <a:p>
          <a:r>
            <a:rPr lang="es-ES" dirty="0"/>
            <a:t>Previo la pandemia el 81% de los docentes había impartido menos del 10% de sus clases en modalidad NP.</a:t>
          </a:r>
          <a:endParaRPr lang="es-CR" dirty="0"/>
        </a:p>
      </dgm:t>
    </dgm:pt>
    <dgm:pt modelId="{CB2D979A-B113-4FA4-B642-CDFE5BF7AE48}" type="parTrans" cxnId="{6D7FCB50-C674-4C0F-86F0-A81178FBE53F}">
      <dgm:prSet/>
      <dgm:spPr/>
      <dgm:t>
        <a:bodyPr/>
        <a:lstStyle/>
        <a:p>
          <a:endParaRPr lang="es-CR"/>
        </a:p>
      </dgm:t>
    </dgm:pt>
    <dgm:pt modelId="{43CEA261-2F41-4339-B785-95B22E626101}" type="sibTrans" cxnId="{6D7FCB50-C674-4C0F-86F0-A81178FBE53F}">
      <dgm:prSet/>
      <dgm:spPr/>
      <dgm:t>
        <a:bodyPr/>
        <a:lstStyle/>
        <a:p>
          <a:endParaRPr lang="es-CR"/>
        </a:p>
      </dgm:t>
    </dgm:pt>
    <dgm:pt modelId="{2214D590-0759-4D55-A84E-06087178E26E}">
      <dgm:prSet phldrT="[Texto]"/>
      <dgm:spPr/>
      <dgm:t>
        <a:bodyPr/>
        <a:lstStyle/>
        <a:p>
          <a:r>
            <a:rPr lang="es-ES" dirty="0"/>
            <a:t>Durante la pandemia el 97% de los profesores dieron sus clases de forma sincrónica.</a:t>
          </a:r>
          <a:endParaRPr lang="es-CR" dirty="0"/>
        </a:p>
      </dgm:t>
    </dgm:pt>
    <dgm:pt modelId="{A3E31426-EE23-4DBB-A646-AF4DC309CF45}" type="parTrans" cxnId="{CF6DA848-6B95-403B-BF7E-96E5F5A867E9}">
      <dgm:prSet/>
      <dgm:spPr/>
      <dgm:t>
        <a:bodyPr/>
        <a:lstStyle/>
        <a:p>
          <a:endParaRPr lang="es-CR"/>
        </a:p>
      </dgm:t>
    </dgm:pt>
    <dgm:pt modelId="{E73C055B-4BAC-4B97-9D82-3BFA40C7D7F0}" type="sibTrans" cxnId="{CF6DA848-6B95-403B-BF7E-96E5F5A867E9}">
      <dgm:prSet/>
      <dgm:spPr/>
      <dgm:t>
        <a:bodyPr/>
        <a:lstStyle/>
        <a:p>
          <a:endParaRPr lang="es-CR"/>
        </a:p>
      </dgm:t>
    </dgm:pt>
    <dgm:pt modelId="{200AAA35-7C7A-4ED7-888C-34F0E0D6DE0E}" type="pres">
      <dgm:prSet presAssocID="{B2634147-DBF1-4126-80B5-159473141B68}" presName="diagram" presStyleCnt="0">
        <dgm:presLayoutVars>
          <dgm:dir/>
          <dgm:resizeHandles val="exact"/>
        </dgm:presLayoutVars>
      </dgm:prSet>
      <dgm:spPr/>
    </dgm:pt>
    <dgm:pt modelId="{78FB187C-2D13-419D-9ECB-12BC7D087B3A}" type="pres">
      <dgm:prSet presAssocID="{424E5DCE-143D-4BC2-BFAE-BB93AD492778}" presName="node" presStyleLbl="node1" presStyleIdx="0" presStyleCnt="4">
        <dgm:presLayoutVars>
          <dgm:bulletEnabled val="1"/>
        </dgm:presLayoutVars>
      </dgm:prSet>
      <dgm:spPr/>
    </dgm:pt>
    <dgm:pt modelId="{02529F79-DA5C-468D-96BF-728CA3B804A7}" type="pres">
      <dgm:prSet presAssocID="{E1AD0962-1A83-46D4-92F7-BA462EFA14D0}" presName="sibTrans" presStyleCnt="0"/>
      <dgm:spPr/>
    </dgm:pt>
    <dgm:pt modelId="{583E9FE5-5F25-4208-B8F7-555180B35183}" type="pres">
      <dgm:prSet presAssocID="{DC80D4A4-E319-4AB2-8101-D2B14EDCDF72}" presName="node" presStyleLbl="node1" presStyleIdx="1" presStyleCnt="4">
        <dgm:presLayoutVars>
          <dgm:bulletEnabled val="1"/>
        </dgm:presLayoutVars>
      </dgm:prSet>
      <dgm:spPr/>
    </dgm:pt>
    <dgm:pt modelId="{19A9A652-C2F9-4C3C-921D-9011FAAE2683}" type="pres">
      <dgm:prSet presAssocID="{C96C30DF-C84A-4072-8508-3077AD9A5D88}" presName="sibTrans" presStyleCnt="0"/>
      <dgm:spPr/>
    </dgm:pt>
    <dgm:pt modelId="{CDEB5B21-74B4-4FE4-BEAF-A8CB27C7F653}" type="pres">
      <dgm:prSet presAssocID="{28E279D6-03D7-4D8F-A224-9CD5AF652E46}" presName="node" presStyleLbl="node1" presStyleIdx="2" presStyleCnt="4">
        <dgm:presLayoutVars>
          <dgm:bulletEnabled val="1"/>
        </dgm:presLayoutVars>
      </dgm:prSet>
      <dgm:spPr/>
    </dgm:pt>
    <dgm:pt modelId="{5CAC0342-44F9-47FF-A470-DB24AD62EF13}" type="pres">
      <dgm:prSet presAssocID="{43CEA261-2F41-4339-B785-95B22E626101}" presName="sibTrans" presStyleCnt="0"/>
      <dgm:spPr/>
    </dgm:pt>
    <dgm:pt modelId="{28130EC2-53B5-4E74-9445-1816F7EEA45F}" type="pres">
      <dgm:prSet presAssocID="{2214D590-0759-4D55-A84E-06087178E26E}" presName="node" presStyleLbl="node1" presStyleIdx="3" presStyleCnt="4">
        <dgm:presLayoutVars>
          <dgm:bulletEnabled val="1"/>
        </dgm:presLayoutVars>
      </dgm:prSet>
      <dgm:spPr/>
    </dgm:pt>
  </dgm:ptLst>
  <dgm:cxnLst>
    <dgm:cxn modelId="{CAD87C2C-D1ED-4E17-8618-5A7E2ED6E615}" srcId="{B2634147-DBF1-4126-80B5-159473141B68}" destId="{424E5DCE-143D-4BC2-BFAE-BB93AD492778}" srcOrd="0" destOrd="0" parTransId="{718C2867-482E-4BFC-9F70-BB9F6268B74F}" sibTransId="{E1AD0962-1A83-46D4-92F7-BA462EFA14D0}"/>
    <dgm:cxn modelId="{2B587D60-D8A6-4C39-B4C6-6A92D056018F}" type="presOf" srcId="{424E5DCE-143D-4BC2-BFAE-BB93AD492778}" destId="{78FB187C-2D13-419D-9ECB-12BC7D087B3A}" srcOrd="0" destOrd="0" presId="urn:microsoft.com/office/officeart/2005/8/layout/default"/>
    <dgm:cxn modelId="{F4806C43-C3FD-4F26-BFD8-3D210679C0CB}" srcId="{B2634147-DBF1-4126-80B5-159473141B68}" destId="{DC80D4A4-E319-4AB2-8101-D2B14EDCDF72}" srcOrd="1" destOrd="0" parTransId="{AA9CEC16-9EF7-48CE-AD87-15F642A5A93B}" sibTransId="{C96C30DF-C84A-4072-8508-3077AD9A5D88}"/>
    <dgm:cxn modelId="{CF6DA848-6B95-403B-BF7E-96E5F5A867E9}" srcId="{B2634147-DBF1-4126-80B5-159473141B68}" destId="{2214D590-0759-4D55-A84E-06087178E26E}" srcOrd="3" destOrd="0" parTransId="{A3E31426-EE23-4DBB-A646-AF4DC309CF45}" sibTransId="{E73C055B-4BAC-4B97-9D82-3BFA40C7D7F0}"/>
    <dgm:cxn modelId="{5DECBB4C-8BC5-4C2B-A038-AAB93260E6BD}" type="presOf" srcId="{2214D590-0759-4D55-A84E-06087178E26E}" destId="{28130EC2-53B5-4E74-9445-1816F7EEA45F}" srcOrd="0" destOrd="0" presId="urn:microsoft.com/office/officeart/2005/8/layout/default"/>
    <dgm:cxn modelId="{6D7FCB50-C674-4C0F-86F0-A81178FBE53F}" srcId="{B2634147-DBF1-4126-80B5-159473141B68}" destId="{28E279D6-03D7-4D8F-A224-9CD5AF652E46}" srcOrd="2" destOrd="0" parTransId="{CB2D979A-B113-4FA4-B642-CDFE5BF7AE48}" sibTransId="{43CEA261-2F41-4339-B785-95B22E626101}"/>
    <dgm:cxn modelId="{E1836D88-B2A9-4E77-8CBA-908C2A5BB580}" type="presOf" srcId="{28E279D6-03D7-4D8F-A224-9CD5AF652E46}" destId="{CDEB5B21-74B4-4FE4-BEAF-A8CB27C7F653}" srcOrd="0" destOrd="0" presId="urn:microsoft.com/office/officeart/2005/8/layout/default"/>
    <dgm:cxn modelId="{DDFF06C7-AB70-40A0-B4F0-02FC888E890C}" type="presOf" srcId="{B2634147-DBF1-4126-80B5-159473141B68}" destId="{200AAA35-7C7A-4ED7-888C-34F0E0D6DE0E}" srcOrd="0" destOrd="0" presId="urn:microsoft.com/office/officeart/2005/8/layout/default"/>
    <dgm:cxn modelId="{C4C257D3-8612-44BF-82C6-51A016FAD0B6}" type="presOf" srcId="{DC80D4A4-E319-4AB2-8101-D2B14EDCDF72}" destId="{583E9FE5-5F25-4208-B8F7-555180B35183}" srcOrd="0" destOrd="0" presId="urn:microsoft.com/office/officeart/2005/8/layout/default"/>
    <dgm:cxn modelId="{403BEC57-F963-4EBC-B423-9D5D380BF720}" type="presParOf" srcId="{200AAA35-7C7A-4ED7-888C-34F0E0D6DE0E}" destId="{78FB187C-2D13-419D-9ECB-12BC7D087B3A}" srcOrd="0" destOrd="0" presId="urn:microsoft.com/office/officeart/2005/8/layout/default"/>
    <dgm:cxn modelId="{782AC37D-CA27-4835-80DB-487DBF8E76D2}" type="presParOf" srcId="{200AAA35-7C7A-4ED7-888C-34F0E0D6DE0E}" destId="{02529F79-DA5C-468D-96BF-728CA3B804A7}" srcOrd="1" destOrd="0" presId="urn:microsoft.com/office/officeart/2005/8/layout/default"/>
    <dgm:cxn modelId="{EB00237D-598C-4808-A226-3577C49D1BD4}" type="presParOf" srcId="{200AAA35-7C7A-4ED7-888C-34F0E0D6DE0E}" destId="{583E9FE5-5F25-4208-B8F7-555180B35183}" srcOrd="2" destOrd="0" presId="urn:microsoft.com/office/officeart/2005/8/layout/default"/>
    <dgm:cxn modelId="{C4992EBA-08BC-43C4-91E8-D55E54D1A186}" type="presParOf" srcId="{200AAA35-7C7A-4ED7-888C-34F0E0D6DE0E}" destId="{19A9A652-C2F9-4C3C-921D-9011FAAE2683}" srcOrd="3" destOrd="0" presId="urn:microsoft.com/office/officeart/2005/8/layout/default"/>
    <dgm:cxn modelId="{F9C60B9B-ABBB-444E-8238-D96DDFE9DFFB}" type="presParOf" srcId="{200AAA35-7C7A-4ED7-888C-34F0E0D6DE0E}" destId="{CDEB5B21-74B4-4FE4-BEAF-A8CB27C7F653}" srcOrd="4" destOrd="0" presId="urn:microsoft.com/office/officeart/2005/8/layout/default"/>
    <dgm:cxn modelId="{BF6AE0DA-0316-469C-801E-6EA3F99EB20E}" type="presParOf" srcId="{200AAA35-7C7A-4ED7-888C-34F0E0D6DE0E}" destId="{5CAC0342-44F9-47FF-A470-DB24AD62EF13}" srcOrd="5" destOrd="0" presId="urn:microsoft.com/office/officeart/2005/8/layout/default"/>
    <dgm:cxn modelId="{25DE3E45-DB1E-4721-867C-21A16E708E3E}" type="presParOf" srcId="{200AAA35-7C7A-4ED7-888C-34F0E0D6DE0E}" destId="{28130EC2-53B5-4E74-9445-1816F7EEA4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634147-DBF1-4126-80B5-159473141B6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424E5DCE-143D-4BC2-BFAE-BB93AD492778}">
      <dgm:prSet phldrT="[Texto]" custT="1"/>
      <dgm:spPr/>
      <dgm:t>
        <a:bodyPr/>
        <a:lstStyle/>
        <a:p>
          <a:r>
            <a:rPr lang="es-ES" sz="2400" dirty="0"/>
            <a:t>Previo la pandemia muchos educadores no conocían herramientas como el uso y manejo de salas virtuales.</a:t>
          </a:r>
          <a:endParaRPr lang="es-CR" sz="2400" dirty="0"/>
        </a:p>
      </dgm:t>
    </dgm:pt>
    <dgm:pt modelId="{718C2867-482E-4BFC-9F70-BB9F6268B74F}" type="parTrans" cxnId="{CAD87C2C-D1ED-4E17-8618-5A7E2ED6E615}">
      <dgm:prSet/>
      <dgm:spPr/>
      <dgm:t>
        <a:bodyPr/>
        <a:lstStyle/>
        <a:p>
          <a:endParaRPr lang="es-CR"/>
        </a:p>
      </dgm:t>
    </dgm:pt>
    <dgm:pt modelId="{E1AD0962-1A83-46D4-92F7-BA462EFA14D0}" type="sibTrans" cxnId="{CAD87C2C-D1ED-4E17-8618-5A7E2ED6E615}">
      <dgm:prSet/>
      <dgm:spPr/>
      <dgm:t>
        <a:bodyPr/>
        <a:lstStyle/>
        <a:p>
          <a:endParaRPr lang="es-CR"/>
        </a:p>
      </dgm:t>
    </dgm:pt>
    <dgm:pt modelId="{DC80D4A4-E319-4AB2-8101-D2B14EDCDF72}">
      <dgm:prSet phldrT="[Texto]" custT="1"/>
      <dgm:spPr/>
      <dgm:t>
        <a:bodyPr/>
        <a:lstStyle/>
        <a:p>
          <a:r>
            <a:rPr lang="es-ES" sz="2400" dirty="0"/>
            <a:t>Docentes hoy en día quieren implementar un modelo híbrido (60%) o no presencial (21%) para sus clases.</a:t>
          </a:r>
          <a:endParaRPr lang="es-CR" sz="2400" dirty="0"/>
        </a:p>
      </dgm:t>
    </dgm:pt>
    <dgm:pt modelId="{AA9CEC16-9EF7-48CE-AD87-15F642A5A93B}" type="parTrans" cxnId="{F4806C43-C3FD-4F26-BFD8-3D210679C0CB}">
      <dgm:prSet/>
      <dgm:spPr/>
      <dgm:t>
        <a:bodyPr/>
        <a:lstStyle/>
        <a:p>
          <a:endParaRPr lang="es-CR"/>
        </a:p>
      </dgm:t>
    </dgm:pt>
    <dgm:pt modelId="{C96C30DF-C84A-4072-8508-3077AD9A5D88}" type="sibTrans" cxnId="{F4806C43-C3FD-4F26-BFD8-3D210679C0CB}">
      <dgm:prSet/>
      <dgm:spPr/>
      <dgm:t>
        <a:bodyPr/>
        <a:lstStyle/>
        <a:p>
          <a:endParaRPr lang="es-CR"/>
        </a:p>
      </dgm:t>
    </dgm:pt>
    <dgm:pt modelId="{28E279D6-03D7-4D8F-A224-9CD5AF652E46}">
      <dgm:prSet phldrT="[Texto]" custT="1"/>
      <dgm:spPr/>
      <dgm:t>
        <a:bodyPr/>
        <a:lstStyle/>
        <a:p>
          <a:r>
            <a:rPr lang="es-ES" sz="2400" dirty="0"/>
            <a:t>62% de los docentes considera que sus conocimientos digitales son altos.</a:t>
          </a:r>
          <a:endParaRPr lang="es-CR" sz="2400" dirty="0"/>
        </a:p>
      </dgm:t>
    </dgm:pt>
    <dgm:pt modelId="{CB2D979A-B113-4FA4-B642-CDFE5BF7AE48}" type="parTrans" cxnId="{6D7FCB50-C674-4C0F-86F0-A81178FBE53F}">
      <dgm:prSet/>
      <dgm:spPr/>
      <dgm:t>
        <a:bodyPr/>
        <a:lstStyle/>
        <a:p>
          <a:endParaRPr lang="es-CR"/>
        </a:p>
      </dgm:t>
    </dgm:pt>
    <dgm:pt modelId="{43CEA261-2F41-4339-B785-95B22E626101}" type="sibTrans" cxnId="{6D7FCB50-C674-4C0F-86F0-A81178FBE53F}">
      <dgm:prSet/>
      <dgm:spPr/>
      <dgm:t>
        <a:bodyPr/>
        <a:lstStyle/>
        <a:p>
          <a:endParaRPr lang="es-CR"/>
        </a:p>
      </dgm:t>
    </dgm:pt>
    <dgm:pt modelId="{2214D590-0759-4D55-A84E-06087178E26E}">
      <dgm:prSet phldrT="[Texto]"/>
      <dgm:spPr/>
      <dgm:t>
        <a:bodyPr/>
        <a:lstStyle/>
        <a:p>
          <a:r>
            <a:rPr lang="es-ES" dirty="0"/>
            <a:t>Sin embargo, cerca del 30% indica que nunca o casi nunca recibieron capacitaciones para generar conocimientos digitales por parte de la UCR.</a:t>
          </a:r>
          <a:endParaRPr lang="es-CR" dirty="0"/>
        </a:p>
      </dgm:t>
    </dgm:pt>
    <dgm:pt modelId="{A3E31426-EE23-4DBB-A646-AF4DC309CF45}" type="parTrans" cxnId="{CF6DA848-6B95-403B-BF7E-96E5F5A867E9}">
      <dgm:prSet/>
      <dgm:spPr/>
      <dgm:t>
        <a:bodyPr/>
        <a:lstStyle/>
        <a:p>
          <a:endParaRPr lang="es-CR"/>
        </a:p>
      </dgm:t>
    </dgm:pt>
    <dgm:pt modelId="{E73C055B-4BAC-4B97-9D82-3BFA40C7D7F0}" type="sibTrans" cxnId="{CF6DA848-6B95-403B-BF7E-96E5F5A867E9}">
      <dgm:prSet/>
      <dgm:spPr/>
      <dgm:t>
        <a:bodyPr/>
        <a:lstStyle/>
        <a:p>
          <a:endParaRPr lang="es-CR"/>
        </a:p>
      </dgm:t>
    </dgm:pt>
    <dgm:pt modelId="{200AAA35-7C7A-4ED7-888C-34F0E0D6DE0E}" type="pres">
      <dgm:prSet presAssocID="{B2634147-DBF1-4126-80B5-159473141B68}" presName="diagram" presStyleCnt="0">
        <dgm:presLayoutVars>
          <dgm:dir/>
          <dgm:resizeHandles val="exact"/>
        </dgm:presLayoutVars>
      </dgm:prSet>
      <dgm:spPr/>
    </dgm:pt>
    <dgm:pt modelId="{78FB187C-2D13-419D-9ECB-12BC7D087B3A}" type="pres">
      <dgm:prSet presAssocID="{424E5DCE-143D-4BC2-BFAE-BB93AD492778}" presName="node" presStyleLbl="node1" presStyleIdx="0" presStyleCnt="4">
        <dgm:presLayoutVars>
          <dgm:bulletEnabled val="1"/>
        </dgm:presLayoutVars>
      </dgm:prSet>
      <dgm:spPr/>
    </dgm:pt>
    <dgm:pt modelId="{02529F79-DA5C-468D-96BF-728CA3B804A7}" type="pres">
      <dgm:prSet presAssocID="{E1AD0962-1A83-46D4-92F7-BA462EFA14D0}" presName="sibTrans" presStyleCnt="0"/>
      <dgm:spPr/>
    </dgm:pt>
    <dgm:pt modelId="{583E9FE5-5F25-4208-B8F7-555180B35183}" type="pres">
      <dgm:prSet presAssocID="{DC80D4A4-E319-4AB2-8101-D2B14EDCDF72}" presName="node" presStyleLbl="node1" presStyleIdx="1" presStyleCnt="4">
        <dgm:presLayoutVars>
          <dgm:bulletEnabled val="1"/>
        </dgm:presLayoutVars>
      </dgm:prSet>
      <dgm:spPr/>
    </dgm:pt>
    <dgm:pt modelId="{19A9A652-C2F9-4C3C-921D-9011FAAE2683}" type="pres">
      <dgm:prSet presAssocID="{C96C30DF-C84A-4072-8508-3077AD9A5D88}" presName="sibTrans" presStyleCnt="0"/>
      <dgm:spPr/>
    </dgm:pt>
    <dgm:pt modelId="{CDEB5B21-74B4-4FE4-BEAF-A8CB27C7F653}" type="pres">
      <dgm:prSet presAssocID="{28E279D6-03D7-4D8F-A224-9CD5AF652E46}" presName="node" presStyleLbl="node1" presStyleIdx="2" presStyleCnt="4">
        <dgm:presLayoutVars>
          <dgm:bulletEnabled val="1"/>
        </dgm:presLayoutVars>
      </dgm:prSet>
      <dgm:spPr/>
    </dgm:pt>
    <dgm:pt modelId="{5CAC0342-44F9-47FF-A470-DB24AD62EF13}" type="pres">
      <dgm:prSet presAssocID="{43CEA261-2F41-4339-B785-95B22E626101}" presName="sibTrans" presStyleCnt="0"/>
      <dgm:spPr/>
    </dgm:pt>
    <dgm:pt modelId="{28130EC2-53B5-4E74-9445-1816F7EEA45F}" type="pres">
      <dgm:prSet presAssocID="{2214D590-0759-4D55-A84E-06087178E26E}" presName="node" presStyleLbl="node1" presStyleIdx="3" presStyleCnt="4">
        <dgm:presLayoutVars>
          <dgm:bulletEnabled val="1"/>
        </dgm:presLayoutVars>
      </dgm:prSet>
      <dgm:spPr/>
    </dgm:pt>
  </dgm:ptLst>
  <dgm:cxnLst>
    <dgm:cxn modelId="{CAD87C2C-D1ED-4E17-8618-5A7E2ED6E615}" srcId="{B2634147-DBF1-4126-80B5-159473141B68}" destId="{424E5DCE-143D-4BC2-BFAE-BB93AD492778}" srcOrd="0" destOrd="0" parTransId="{718C2867-482E-4BFC-9F70-BB9F6268B74F}" sibTransId="{E1AD0962-1A83-46D4-92F7-BA462EFA14D0}"/>
    <dgm:cxn modelId="{2B587D60-D8A6-4C39-B4C6-6A92D056018F}" type="presOf" srcId="{424E5DCE-143D-4BC2-BFAE-BB93AD492778}" destId="{78FB187C-2D13-419D-9ECB-12BC7D087B3A}" srcOrd="0" destOrd="0" presId="urn:microsoft.com/office/officeart/2005/8/layout/default"/>
    <dgm:cxn modelId="{F4806C43-C3FD-4F26-BFD8-3D210679C0CB}" srcId="{B2634147-DBF1-4126-80B5-159473141B68}" destId="{DC80D4A4-E319-4AB2-8101-D2B14EDCDF72}" srcOrd="1" destOrd="0" parTransId="{AA9CEC16-9EF7-48CE-AD87-15F642A5A93B}" sibTransId="{C96C30DF-C84A-4072-8508-3077AD9A5D88}"/>
    <dgm:cxn modelId="{CF6DA848-6B95-403B-BF7E-96E5F5A867E9}" srcId="{B2634147-DBF1-4126-80B5-159473141B68}" destId="{2214D590-0759-4D55-A84E-06087178E26E}" srcOrd="3" destOrd="0" parTransId="{A3E31426-EE23-4DBB-A646-AF4DC309CF45}" sibTransId="{E73C055B-4BAC-4B97-9D82-3BFA40C7D7F0}"/>
    <dgm:cxn modelId="{5DECBB4C-8BC5-4C2B-A038-AAB93260E6BD}" type="presOf" srcId="{2214D590-0759-4D55-A84E-06087178E26E}" destId="{28130EC2-53B5-4E74-9445-1816F7EEA45F}" srcOrd="0" destOrd="0" presId="urn:microsoft.com/office/officeart/2005/8/layout/default"/>
    <dgm:cxn modelId="{6D7FCB50-C674-4C0F-86F0-A81178FBE53F}" srcId="{B2634147-DBF1-4126-80B5-159473141B68}" destId="{28E279D6-03D7-4D8F-A224-9CD5AF652E46}" srcOrd="2" destOrd="0" parTransId="{CB2D979A-B113-4FA4-B642-CDFE5BF7AE48}" sibTransId="{43CEA261-2F41-4339-B785-95B22E626101}"/>
    <dgm:cxn modelId="{E1836D88-B2A9-4E77-8CBA-908C2A5BB580}" type="presOf" srcId="{28E279D6-03D7-4D8F-A224-9CD5AF652E46}" destId="{CDEB5B21-74B4-4FE4-BEAF-A8CB27C7F653}" srcOrd="0" destOrd="0" presId="urn:microsoft.com/office/officeart/2005/8/layout/default"/>
    <dgm:cxn modelId="{DDFF06C7-AB70-40A0-B4F0-02FC888E890C}" type="presOf" srcId="{B2634147-DBF1-4126-80B5-159473141B68}" destId="{200AAA35-7C7A-4ED7-888C-34F0E0D6DE0E}" srcOrd="0" destOrd="0" presId="urn:microsoft.com/office/officeart/2005/8/layout/default"/>
    <dgm:cxn modelId="{C4C257D3-8612-44BF-82C6-51A016FAD0B6}" type="presOf" srcId="{DC80D4A4-E319-4AB2-8101-D2B14EDCDF72}" destId="{583E9FE5-5F25-4208-B8F7-555180B35183}" srcOrd="0" destOrd="0" presId="urn:microsoft.com/office/officeart/2005/8/layout/default"/>
    <dgm:cxn modelId="{403BEC57-F963-4EBC-B423-9D5D380BF720}" type="presParOf" srcId="{200AAA35-7C7A-4ED7-888C-34F0E0D6DE0E}" destId="{78FB187C-2D13-419D-9ECB-12BC7D087B3A}" srcOrd="0" destOrd="0" presId="urn:microsoft.com/office/officeart/2005/8/layout/default"/>
    <dgm:cxn modelId="{782AC37D-CA27-4835-80DB-487DBF8E76D2}" type="presParOf" srcId="{200AAA35-7C7A-4ED7-888C-34F0E0D6DE0E}" destId="{02529F79-DA5C-468D-96BF-728CA3B804A7}" srcOrd="1" destOrd="0" presId="urn:microsoft.com/office/officeart/2005/8/layout/default"/>
    <dgm:cxn modelId="{EB00237D-598C-4808-A226-3577C49D1BD4}" type="presParOf" srcId="{200AAA35-7C7A-4ED7-888C-34F0E0D6DE0E}" destId="{583E9FE5-5F25-4208-B8F7-555180B35183}" srcOrd="2" destOrd="0" presId="urn:microsoft.com/office/officeart/2005/8/layout/default"/>
    <dgm:cxn modelId="{C4992EBA-08BC-43C4-91E8-D55E54D1A186}" type="presParOf" srcId="{200AAA35-7C7A-4ED7-888C-34F0E0D6DE0E}" destId="{19A9A652-C2F9-4C3C-921D-9011FAAE2683}" srcOrd="3" destOrd="0" presId="urn:microsoft.com/office/officeart/2005/8/layout/default"/>
    <dgm:cxn modelId="{F9C60B9B-ABBB-444E-8238-D96DDFE9DFFB}" type="presParOf" srcId="{200AAA35-7C7A-4ED7-888C-34F0E0D6DE0E}" destId="{CDEB5B21-74B4-4FE4-BEAF-A8CB27C7F653}" srcOrd="4" destOrd="0" presId="urn:microsoft.com/office/officeart/2005/8/layout/default"/>
    <dgm:cxn modelId="{BF6AE0DA-0316-469C-801E-6EA3F99EB20E}" type="presParOf" srcId="{200AAA35-7C7A-4ED7-888C-34F0E0D6DE0E}" destId="{5CAC0342-44F9-47FF-A470-DB24AD62EF13}" srcOrd="5" destOrd="0" presId="urn:microsoft.com/office/officeart/2005/8/layout/default"/>
    <dgm:cxn modelId="{25DE3E45-DB1E-4721-867C-21A16E708E3E}" type="presParOf" srcId="{200AAA35-7C7A-4ED7-888C-34F0E0D6DE0E}" destId="{28130EC2-53B5-4E74-9445-1816F7EEA45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1331B3F-D7E6-480D-92B9-AF5E98559C52}"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s-CR"/>
        </a:p>
      </dgm:t>
    </dgm:pt>
    <dgm:pt modelId="{9951A447-E9D1-4187-AF11-63406BA90030}">
      <dgm:prSet phldrT="[Texto]" custT="1"/>
      <dgm:spPr/>
      <dgm:t>
        <a:bodyPr/>
        <a:lstStyle/>
        <a:p>
          <a:r>
            <a:rPr lang="es-ES" sz="2400" dirty="0"/>
            <a:t>Se demostró que existe poca diferencia por sexo en el tipo de acceso a la tecnología.</a:t>
          </a:r>
          <a:endParaRPr lang="es-CR" sz="2400" dirty="0"/>
        </a:p>
      </dgm:t>
    </dgm:pt>
    <dgm:pt modelId="{C253FFF9-38DB-4484-B694-883EB415F0CC}" type="parTrans" cxnId="{7448A2D8-462C-4336-90EF-1C35C3D4761C}">
      <dgm:prSet/>
      <dgm:spPr/>
      <dgm:t>
        <a:bodyPr/>
        <a:lstStyle/>
        <a:p>
          <a:endParaRPr lang="es-CR"/>
        </a:p>
      </dgm:t>
    </dgm:pt>
    <dgm:pt modelId="{75FDE361-F8FC-42C4-A5B8-26294C16020E}" type="sibTrans" cxnId="{7448A2D8-462C-4336-90EF-1C35C3D4761C}">
      <dgm:prSet/>
      <dgm:spPr/>
      <dgm:t>
        <a:bodyPr/>
        <a:lstStyle/>
        <a:p>
          <a:endParaRPr lang="es-CR"/>
        </a:p>
      </dgm:t>
    </dgm:pt>
    <dgm:pt modelId="{914D689E-6532-4365-A1E4-CF3A5718C265}">
      <dgm:prSet phldrT="[Texto]" custT="1"/>
      <dgm:spPr/>
      <dgm:t>
        <a:bodyPr/>
        <a:lstStyle/>
        <a:p>
          <a:r>
            <a:rPr lang="es-ES" sz="2400" dirty="0"/>
            <a:t>Docentes de 56 años o más cuentan con menos internet móvil, pero con más internet fijo que los menores.</a:t>
          </a:r>
          <a:endParaRPr lang="es-CR" sz="2400" dirty="0"/>
        </a:p>
      </dgm:t>
    </dgm:pt>
    <dgm:pt modelId="{5A3DCA4E-3D1D-441A-A32A-5B5B32D434AB}" type="parTrans" cxnId="{58FF00AD-7ABE-4B85-9FF9-C66EA9832184}">
      <dgm:prSet/>
      <dgm:spPr/>
      <dgm:t>
        <a:bodyPr/>
        <a:lstStyle/>
        <a:p>
          <a:endParaRPr lang="es-CR"/>
        </a:p>
      </dgm:t>
    </dgm:pt>
    <dgm:pt modelId="{00DAB6CD-52AD-4A73-8ADE-6B0849EE8076}" type="sibTrans" cxnId="{58FF00AD-7ABE-4B85-9FF9-C66EA9832184}">
      <dgm:prSet/>
      <dgm:spPr/>
      <dgm:t>
        <a:bodyPr/>
        <a:lstStyle/>
        <a:p>
          <a:endParaRPr lang="es-CR"/>
        </a:p>
      </dgm:t>
    </dgm:pt>
    <dgm:pt modelId="{320CD0DD-366B-489F-AF1A-3DAB8B5CDD7E}">
      <dgm:prSet phldrT="[Texto]" custT="1"/>
      <dgm:spPr/>
      <dgm:t>
        <a:bodyPr/>
        <a:lstStyle/>
        <a:p>
          <a:r>
            <a:rPr lang="es-ES" sz="2100" dirty="0"/>
            <a:t>Los mayores de 56 años tienen mayor tenencia de computadoras de escritorio y las usan en mayor medida para brindar clases que los educadores menores.</a:t>
          </a:r>
          <a:endParaRPr lang="es-CR" sz="2100" dirty="0"/>
        </a:p>
      </dgm:t>
    </dgm:pt>
    <dgm:pt modelId="{1D0EFEEE-7B70-488C-9F08-17ABDC315ECA}" type="parTrans" cxnId="{1938C5BF-DD8D-4089-9264-70E6B7767C9B}">
      <dgm:prSet/>
      <dgm:spPr/>
      <dgm:t>
        <a:bodyPr/>
        <a:lstStyle/>
        <a:p>
          <a:endParaRPr lang="es-CR"/>
        </a:p>
      </dgm:t>
    </dgm:pt>
    <dgm:pt modelId="{A9B2CFE0-BA90-46BD-9879-08C56B14C8A9}" type="sibTrans" cxnId="{1938C5BF-DD8D-4089-9264-70E6B7767C9B}">
      <dgm:prSet/>
      <dgm:spPr/>
      <dgm:t>
        <a:bodyPr/>
        <a:lstStyle/>
        <a:p>
          <a:endParaRPr lang="es-CR"/>
        </a:p>
      </dgm:t>
    </dgm:pt>
    <dgm:pt modelId="{264D28B5-DBEA-42F3-9C19-7AC65786AAA1}">
      <dgm:prSet phldrT="[Texto]" custT="1"/>
      <dgm:spPr/>
      <dgm:t>
        <a:bodyPr/>
        <a:lstStyle/>
        <a:p>
          <a:r>
            <a:rPr lang="es-ES" sz="2400" dirty="0"/>
            <a:t>Los docentes de 55 años o menos se capacitan más por sus propios medios.</a:t>
          </a:r>
          <a:endParaRPr lang="es-CR" sz="2400" dirty="0"/>
        </a:p>
      </dgm:t>
    </dgm:pt>
    <dgm:pt modelId="{C162D95D-E2B6-4395-AEFF-FE0DD6A3D20D}" type="parTrans" cxnId="{5156CA76-B8C2-4128-8FDF-948365A4101F}">
      <dgm:prSet/>
      <dgm:spPr/>
      <dgm:t>
        <a:bodyPr/>
        <a:lstStyle/>
        <a:p>
          <a:endParaRPr lang="es-CR"/>
        </a:p>
      </dgm:t>
    </dgm:pt>
    <dgm:pt modelId="{66B68A4F-8BC8-4EF7-8E4D-552E6D7B68E6}" type="sibTrans" cxnId="{5156CA76-B8C2-4128-8FDF-948365A4101F}">
      <dgm:prSet/>
      <dgm:spPr/>
      <dgm:t>
        <a:bodyPr/>
        <a:lstStyle/>
        <a:p>
          <a:endParaRPr lang="es-CR"/>
        </a:p>
      </dgm:t>
    </dgm:pt>
    <dgm:pt modelId="{CD71EEFB-7CC6-4E23-8D80-4AD670B76A06}">
      <dgm:prSet phldrT="[Texto]" custT="1"/>
      <dgm:spPr/>
      <dgm:t>
        <a:bodyPr/>
        <a:lstStyle/>
        <a:p>
          <a:r>
            <a:rPr lang="es-ES" sz="2300" dirty="0"/>
            <a:t>Los menores consideran en mayor medida tener un entendimiento más alto en comparación con los mayores.</a:t>
          </a:r>
          <a:endParaRPr lang="es-CR" sz="2300" dirty="0"/>
        </a:p>
      </dgm:t>
    </dgm:pt>
    <dgm:pt modelId="{967A3FA7-EE9A-4489-82B4-B16B292D5390}" type="parTrans" cxnId="{4D746FE5-5001-4C5E-80E9-01CE9B73E977}">
      <dgm:prSet/>
      <dgm:spPr/>
      <dgm:t>
        <a:bodyPr/>
        <a:lstStyle/>
        <a:p>
          <a:endParaRPr lang="es-CR"/>
        </a:p>
      </dgm:t>
    </dgm:pt>
    <dgm:pt modelId="{949E31F7-D6E9-4D20-8D39-E125A143DEAD}" type="sibTrans" cxnId="{4D746FE5-5001-4C5E-80E9-01CE9B73E977}">
      <dgm:prSet/>
      <dgm:spPr/>
      <dgm:t>
        <a:bodyPr/>
        <a:lstStyle/>
        <a:p>
          <a:endParaRPr lang="es-CR"/>
        </a:p>
      </dgm:t>
    </dgm:pt>
    <dgm:pt modelId="{BE4E0586-A098-4379-ACC7-0AC91A3ABB1A}" type="pres">
      <dgm:prSet presAssocID="{C1331B3F-D7E6-480D-92B9-AF5E98559C52}" presName="diagram" presStyleCnt="0">
        <dgm:presLayoutVars>
          <dgm:dir/>
          <dgm:resizeHandles val="exact"/>
        </dgm:presLayoutVars>
      </dgm:prSet>
      <dgm:spPr/>
    </dgm:pt>
    <dgm:pt modelId="{55367EF1-B291-4C6F-A09B-0FA5C8F28A14}" type="pres">
      <dgm:prSet presAssocID="{9951A447-E9D1-4187-AF11-63406BA90030}" presName="node" presStyleLbl="node1" presStyleIdx="0" presStyleCnt="5">
        <dgm:presLayoutVars>
          <dgm:bulletEnabled val="1"/>
        </dgm:presLayoutVars>
      </dgm:prSet>
      <dgm:spPr/>
    </dgm:pt>
    <dgm:pt modelId="{9B6E97FA-8734-4129-8E20-C83A7023E7B4}" type="pres">
      <dgm:prSet presAssocID="{75FDE361-F8FC-42C4-A5B8-26294C16020E}" presName="sibTrans" presStyleCnt="0"/>
      <dgm:spPr/>
    </dgm:pt>
    <dgm:pt modelId="{50075524-36C3-46F0-94BE-EE2159A0BFEF}" type="pres">
      <dgm:prSet presAssocID="{914D689E-6532-4365-A1E4-CF3A5718C265}" presName="node" presStyleLbl="node1" presStyleIdx="1" presStyleCnt="5">
        <dgm:presLayoutVars>
          <dgm:bulletEnabled val="1"/>
        </dgm:presLayoutVars>
      </dgm:prSet>
      <dgm:spPr/>
    </dgm:pt>
    <dgm:pt modelId="{36ED5519-74C6-41E8-9DF1-0D5219A4A0CA}" type="pres">
      <dgm:prSet presAssocID="{00DAB6CD-52AD-4A73-8ADE-6B0849EE8076}" presName="sibTrans" presStyleCnt="0"/>
      <dgm:spPr/>
    </dgm:pt>
    <dgm:pt modelId="{028763F9-CE27-4ED9-AA77-0C9360AD9949}" type="pres">
      <dgm:prSet presAssocID="{320CD0DD-366B-489F-AF1A-3DAB8B5CDD7E}" presName="node" presStyleLbl="node1" presStyleIdx="2" presStyleCnt="5">
        <dgm:presLayoutVars>
          <dgm:bulletEnabled val="1"/>
        </dgm:presLayoutVars>
      </dgm:prSet>
      <dgm:spPr/>
    </dgm:pt>
    <dgm:pt modelId="{9BFA367C-6FC3-4AD8-B8AF-410E00715934}" type="pres">
      <dgm:prSet presAssocID="{A9B2CFE0-BA90-46BD-9879-08C56B14C8A9}" presName="sibTrans" presStyleCnt="0"/>
      <dgm:spPr/>
    </dgm:pt>
    <dgm:pt modelId="{E122212A-A95E-4001-B2D5-FC4B935DE39D}" type="pres">
      <dgm:prSet presAssocID="{264D28B5-DBEA-42F3-9C19-7AC65786AAA1}" presName="node" presStyleLbl="node1" presStyleIdx="3" presStyleCnt="5">
        <dgm:presLayoutVars>
          <dgm:bulletEnabled val="1"/>
        </dgm:presLayoutVars>
      </dgm:prSet>
      <dgm:spPr/>
    </dgm:pt>
    <dgm:pt modelId="{86AA7C9D-0810-4E3E-819B-6CBE90C0BE53}" type="pres">
      <dgm:prSet presAssocID="{66B68A4F-8BC8-4EF7-8E4D-552E6D7B68E6}" presName="sibTrans" presStyleCnt="0"/>
      <dgm:spPr/>
    </dgm:pt>
    <dgm:pt modelId="{C4B691C8-F007-4BD6-B37D-55480D4EDC3F}" type="pres">
      <dgm:prSet presAssocID="{CD71EEFB-7CC6-4E23-8D80-4AD670B76A06}" presName="node" presStyleLbl="node1" presStyleIdx="4" presStyleCnt="5">
        <dgm:presLayoutVars>
          <dgm:bulletEnabled val="1"/>
        </dgm:presLayoutVars>
      </dgm:prSet>
      <dgm:spPr/>
    </dgm:pt>
  </dgm:ptLst>
  <dgm:cxnLst>
    <dgm:cxn modelId="{54FF5728-9FC4-490D-B988-0BDFB3A6FC39}" type="presOf" srcId="{264D28B5-DBEA-42F3-9C19-7AC65786AAA1}" destId="{E122212A-A95E-4001-B2D5-FC4B935DE39D}" srcOrd="0" destOrd="0" presId="urn:microsoft.com/office/officeart/2005/8/layout/default"/>
    <dgm:cxn modelId="{66337343-0C25-4BD3-ADAE-CD2505F7BC4E}" type="presOf" srcId="{CD71EEFB-7CC6-4E23-8D80-4AD670B76A06}" destId="{C4B691C8-F007-4BD6-B37D-55480D4EDC3F}" srcOrd="0" destOrd="0" presId="urn:microsoft.com/office/officeart/2005/8/layout/default"/>
    <dgm:cxn modelId="{5156CA76-B8C2-4128-8FDF-948365A4101F}" srcId="{C1331B3F-D7E6-480D-92B9-AF5E98559C52}" destId="{264D28B5-DBEA-42F3-9C19-7AC65786AAA1}" srcOrd="3" destOrd="0" parTransId="{C162D95D-E2B6-4395-AEFF-FE0DD6A3D20D}" sibTransId="{66B68A4F-8BC8-4EF7-8E4D-552E6D7B68E6}"/>
    <dgm:cxn modelId="{454EF057-04B0-4992-B3C9-2C05AD4BDE4C}" type="presOf" srcId="{914D689E-6532-4365-A1E4-CF3A5718C265}" destId="{50075524-36C3-46F0-94BE-EE2159A0BFEF}" srcOrd="0" destOrd="0" presId="urn:microsoft.com/office/officeart/2005/8/layout/default"/>
    <dgm:cxn modelId="{5C2446A2-1ECA-4D08-A1D8-A82E9F5A770E}" type="presOf" srcId="{320CD0DD-366B-489F-AF1A-3DAB8B5CDD7E}" destId="{028763F9-CE27-4ED9-AA77-0C9360AD9949}" srcOrd="0" destOrd="0" presId="urn:microsoft.com/office/officeart/2005/8/layout/default"/>
    <dgm:cxn modelId="{58FF00AD-7ABE-4B85-9FF9-C66EA9832184}" srcId="{C1331B3F-D7E6-480D-92B9-AF5E98559C52}" destId="{914D689E-6532-4365-A1E4-CF3A5718C265}" srcOrd="1" destOrd="0" parTransId="{5A3DCA4E-3D1D-441A-A32A-5B5B32D434AB}" sibTransId="{00DAB6CD-52AD-4A73-8ADE-6B0849EE8076}"/>
    <dgm:cxn modelId="{2264BFB9-D4CA-41B1-B4DC-60D6D42E8597}" type="presOf" srcId="{9951A447-E9D1-4187-AF11-63406BA90030}" destId="{55367EF1-B291-4C6F-A09B-0FA5C8F28A14}" srcOrd="0" destOrd="0" presId="urn:microsoft.com/office/officeart/2005/8/layout/default"/>
    <dgm:cxn modelId="{1938C5BF-DD8D-4089-9264-70E6B7767C9B}" srcId="{C1331B3F-D7E6-480D-92B9-AF5E98559C52}" destId="{320CD0DD-366B-489F-AF1A-3DAB8B5CDD7E}" srcOrd="2" destOrd="0" parTransId="{1D0EFEEE-7B70-488C-9F08-17ABDC315ECA}" sibTransId="{A9B2CFE0-BA90-46BD-9879-08C56B14C8A9}"/>
    <dgm:cxn modelId="{7448A2D8-462C-4336-90EF-1C35C3D4761C}" srcId="{C1331B3F-D7E6-480D-92B9-AF5E98559C52}" destId="{9951A447-E9D1-4187-AF11-63406BA90030}" srcOrd="0" destOrd="0" parTransId="{C253FFF9-38DB-4484-B694-883EB415F0CC}" sibTransId="{75FDE361-F8FC-42C4-A5B8-26294C16020E}"/>
    <dgm:cxn modelId="{4D746FE5-5001-4C5E-80E9-01CE9B73E977}" srcId="{C1331B3F-D7E6-480D-92B9-AF5E98559C52}" destId="{CD71EEFB-7CC6-4E23-8D80-4AD670B76A06}" srcOrd="4" destOrd="0" parTransId="{967A3FA7-EE9A-4489-82B4-B16B292D5390}" sibTransId="{949E31F7-D6E9-4D20-8D39-E125A143DEAD}"/>
    <dgm:cxn modelId="{9975C9E9-04C5-4834-9893-0D6993660DA7}" type="presOf" srcId="{C1331B3F-D7E6-480D-92B9-AF5E98559C52}" destId="{BE4E0586-A098-4379-ACC7-0AC91A3ABB1A}" srcOrd="0" destOrd="0" presId="urn:microsoft.com/office/officeart/2005/8/layout/default"/>
    <dgm:cxn modelId="{BD6302DE-9B60-4760-A515-D6B7899F6C52}" type="presParOf" srcId="{BE4E0586-A098-4379-ACC7-0AC91A3ABB1A}" destId="{55367EF1-B291-4C6F-A09B-0FA5C8F28A14}" srcOrd="0" destOrd="0" presId="urn:microsoft.com/office/officeart/2005/8/layout/default"/>
    <dgm:cxn modelId="{D44E602F-5CBF-4ABD-8C14-33D0586A2F89}" type="presParOf" srcId="{BE4E0586-A098-4379-ACC7-0AC91A3ABB1A}" destId="{9B6E97FA-8734-4129-8E20-C83A7023E7B4}" srcOrd="1" destOrd="0" presId="urn:microsoft.com/office/officeart/2005/8/layout/default"/>
    <dgm:cxn modelId="{2815771F-010A-4C70-A629-FCA06F815016}" type="presParOf" srcId="{BE4E0586-A098-4379-ACC7-0AC91A3ABB1A}" destId="{50075524-36C3-46F0-94BE-EE2159A0BFEF}" srcOrd="2" destOrd="0" presId="urn:microsoft.com/office/officeart/2005/8/layout/default"/>
    <dgm:cxn modelId="{E340DC6F-D7B4-4F1D-8A4F-B58D57D00F0F}" type="presParOf" srcId="{BE4E0586-A098-4379-ACC7-0AC91A3ABB1A}" destId="{36ED5519-74C6-41E8-9DF1-0D5219A4A0CA}" srcOrd="3" destOrd="0" presId="urn:microsoft.com/office/officeart/2005/8/layout/default"/>
    <dgm:cxn modelId="{9256A152-A9E9-4D82-B588-53041245D337}" type="presParOf" srcId="{BE4E0586-A098-4379-ACC7-0AC91A3ABB1A}" destId="{028763F9-CE27-4ED9-AA77-0C9360AD9949}" srcOrd="4" destOrd="0" presId="urn:microsoft.com/office/officeart/2005/8/layout/default"/>
    <dgm:cxn modelId="{2D1C1640-1FDC-4BC0-A569-24AB82E4242D}" type="presParOf" srcId="{BE4E0586-A098-4379-ACC7-0AC91A3ABB1A}" destId="{9BFA367C-6FC3-4AD8-B8AF-410E00715934}" srcOrd="5" destOrd="0" presId="urn:microsoft.com/office/officeart/2005/8/layout/default"/>
    <dgm:cxn modelId="{61528554-D92E-41FB-95A1-6F7626077B2C}" type="presParOf" srcId="{BE4E0586-A098-4379-ACC7-0AC91A3ABB1A}" destId="{E122212A-A95E-4001-B2D5-FC4B935DE39D}" srcOrd="6" destOrd="0" presId="urn:microsoft.com/office/officeart/2005/8/layout/default"/>
    <dgm:cxn modelId="{C81CCC65-E7E4-4B07-9834-17EF442768CE}" type="presParOf" srcId="{BE4E0586-A098-4379-ACC7-0AC91A3ABB1A}" destId="{86AA7C9D-0810-4E3E-819B-6CBE90C0BE53}" srcOrd="7" destOrd="0" presId="urn:microsoft.com/office/officeart/2005/8/layout/default"/>
    <dgm:cxn modelId="{E83F340F-3FBD-4679-9E89-6ADD298A1093}" type="presParOf" srcId="{BE4E0586-A098-4379-ACC7-0AC91A3ABB1A}" destId="{C4B691C8-F007-4BD6-B37D-55480D4EDC3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73D6B1F-B101-4028-AE8D-727D9AEB38F4}" type="doc">
      <dgm:prSet loTypeId="urn:microsoft.com/office/officeart/2005/8/layout/lProcess3" loCatId="process" qsTypeId="urn:microsoft.com/office/officeart/2005/8/quickstyle/simple2" qsCatId="simple" csTypeId="urn:microsoft.com/office/officeart/2005/8/colors/accent5_4" csCatId="accent5" phldr="1"/>
      <dgm:spPr/>
      <dgm:t>
        <a:bodyPr/>
        <a:lstStyle/>
        <a:p>
          <a:endParaRPr lang="es-CR"/>
        </a:p>
      </dgm:t>
    </dgm:pt>
    <dgm:pt modelId="{29F55D80-19BA-4A1D-8DCC-A8C6F278DA42}">
      <dgm:prSet phldrT="[Texto]"/>
      <dgm:spPr/>
      <dgm:t>
        <a:bodyPr/>
        <a:lstStyle/>
        <a:p>
          <a:r>
            <a:rPr lang="es-ES" dirty="0"/>
            <a:t>Principales retos al brindar clases en modalidad NP:</a:t>
          </a:r>
          <a:endParaRPr lang="es-CR" dirty="0"/>
        </a:p>
      </dgm:t>
    </dgm:pt>
    <dgm:pt modelId="{E63C1A41-76F9-4CCB-921C-F053863EE0F0}" type="parTrans" cxnId="{2C7590B3-BEC2-48AC-8262-BEB80A00900A}">
      <dgm:prSet/>
      <dgm:spPr/>
      <dgm:t>
        <a:bodyPr/>
        <a:lstStyle/>
        <a:p>
          <a:endParaRPr lang="es-CR"/>
        </a:p>
      </dgm:t>
    </dgm:pt>
    <dgm:pt modelId="{D0F4D63F-5E4F-40F9-8A9A-5D33828EB19A}" type="sibTrans" cxnId="{2C7590B3-BEC2-48AC-8262-BEB80A00900A}">
      <dgm:prSet/>
      <dgm:spPr/>
      <dgm:t>
        <a:bodyPr/>
        <a:lstStyle/>
        <a:p>
          <a:endParaRPr lang="es-CR"/>
        </a:p>
      </dgm:t>
    </dgm:pt>
    <dgm:pt modelId="{5EDC0993-DB2B-4AEF-AFEF-EF71BEE3781B}">
      <dgm:prSet phldrT="[Texto]" custT="1"/>
      <dgm:spPr/>
      <dgm:t>
        <a:bodyPr/>
        <a:lstStyle/>
        <a:p>
          <a:r>
            <a:rPr lang="es-ES" sz="1400" dirty="0"/>
            <a:t>Baja participación del estudiantado</a:t>
          </a:r>
          <a:endParaRPr lang="es-CR" sz="1400" dirty="0"/>
        </a:p>
      </dgm:t>
    </dgm:pt>
    <dgm:pt modelId="{8C2786F6-917B-4037-8443-D770DE7770BD}" type="parTrans" cxnId="{8B30453A-5F19-412E-B8FA-66631823F43D}">
      <dgm:prSet/>
      <dgm:spPr/>
      <dgm:t>
        <a:bodyPr/>
        <a:lstStyle/>
        <a:p>
          <a:endParaRPr lang="es-CR"/>
        </a:p>
      </dgm:t>
    </dgm:pt>
    <dgm:pt modelId="{92E6DF2E-BB8B-4D2B-8146-9B5D23E35909}" type="sibTrans" cxnId="{8B30453A-5F19-412E-B8FA-66631823F43D}">
      <dgm:prSet/>
      <dgm:spPr/>
      <dgm:t>
        <a:bodyPr/>
        <a:lstStyle/>
        <a:p>
          <a:endParaRPr lang="es-CR"/>
        </a:p>
      </dgm:t>
    </dgm:pt>
    <dgm:pt modelId="{F170105C-282A-4D9F-9A37-6AA17BE8E9B6}">
      <dgm:prSet phldrT="[Texto]"/>
      <dgm:spPr/>
      <dgm:t>
        <a:bodyPr/>
        <a:lstStyle/>
        <a:p>
          <a:r>
            <a:rPr lang="es-CR" dirty="0"/>
            <a:t>Mala </a:t>
          </a:r>
          <a:r>
            <a:rPr lang="es-ES" dirty="0"/>
            <a:t>conectividad</a:t>
          </a:r>
          <a:endParaRPr lang="es-CR" dirty="0"/>
        </a:p>
      </dgm:t>
    </dgm:pt>
    <dgm:pt modelId="{1CC7F2E4-E13E-4BD9-B17C-25C4C7D6BF0D}" type="parTrans" cxnId="{FECDE422-499A-4C81-B6CC-E032D85D31CE}">
      <dgm:prSet/>
      <dgm:spPr/>
      <dgm:t>
        <a:bodyPr/>
        <a:lstStyle/>
        <a:p>
          <a:endParaRPr lang="es-CR"/>
        </a:p>
      </dgm:t>
    </dgm:pt>
    <dgm:pt modelId="{7E9C3D17-45E9-471B-A375-E3DA6CA37A1D}" type="sibTrans" cxnId="{FECDE422-499A-4C81-B6CC-E032D85D31CE}">
      <dgm:prSet/>
      <dgm:spPr/>
      <dgm:t>
        <a:bodyPr/>
        <a:lstStyle/>
        <a:p>
          <a:endParaRPr lang="es-CR"/>
        </a:p>
      </dgm:t>
    </dgm:pt>
    <dgm:pt modelId="{3D3B23FC-73B7-4585-9A05-3D8E8E39B3B4}">
      <dgm:prSet/>
      <dgm:spPr/>
      <dgm:t>
        <a:bodyPr/>
        <a:lstStyle/>
        <a:p>
          <a:r>
            <a:rPr lang="es-ES" dirty="0"/>
            <a:t>Curva de aprendizaje </a:t>
          </a:r>
          <a:endParaRPr lang="es-CR" dirty="0"/>
        </a:p>
      </dgm:t>
    </dgm:pt>
    <dgm:pt modelId="{42841C8C-6F2F-492D-831C-1D9189759868}" type="parTrans" cxnId="{606B563B-F28E-469D-9C17-8F83843464D1}">
      <dgm:prSet/>
      <dgm:spPr/>
      <dgm:t>
        <a:bodyPr/>
        <a:lstStyle/>
        <a:p>
          <a:endParaRPr lang="es-CR"/>
        </a:p>
      </dgm:t>
    </dgm:pt>
    <dgm:pt modelId="{90CC38A7-499F-4BDA-98B9-EF8C60B29254}" type="sibTrans" cxnId="{606B563B-F28E-469D-9C17-8F83843464D1}">
      <dgm:prSet/>
      <dgm:spPr/>
      <dgm:t>
        <a:bodyPr/>
        <a:lstStyle/>
        <a:p>
          <a:endParaRPr lang="es-CR"/>
        </a:p>
      </dgm:t>
    </dgm:pt>
    <dgm:pt modelId="{6F5B1933-4386-404D-BC56-42C40B0C3F8E}">
      <dgm:prSet/>
      <dgm:spPr/>
      <dgm:t>
        <a:bodyPr/>
        <a:lstStyle/>
        <a:p>
          <a:r>
            <a:rPr lang="es-ES" dirty="0"/>
            <a:t>Evaluaciones</a:t>
          </a:r>
          <a:endParaRPr lang="es-CR" dirty="0"/>
        </a:p>
      </dgm:t>
    </dgm:pt>
    <dgm:pt modelId="{EFCD133B-F0C9-446E-BB6A-F992A6A183A7}" type="parTrans" cxnId="{4F35D152-1FDB-4516-B4A6-2DBB64BF473D}">
      <dgm:prSet/>
      <dgm:spPr/>
      <dgm:t>
        <a:bodyPr/>
        <a:lstStyle/>
        <a:p>
          <a:endParaRPr lang="es-CR"/>
        </a:p>
      </dgm:t>
    </dgm:pt>
    <dgm:pt modelId="{C2248160-087A-478B-89E9-183A67A36EC1}" type="sibTrans" cxnId="{4F35D152-1FDB-4516-B4A6-2DBB64BF473D}">
      <dgm:prSet/>
      <dgm:spPr/>
      <dgm:t>
        <a:bodyPr/>
        <a:lstStyle/>
        <a:p>
          <a:endParaRPr lang="es-CR"/>
        </a:p>
      </dgm:t>
    </dgm:pt>
    <dgm:pt modelId="{A25A2E0A-02D9-486C-9C8C-732C90459BC4}" type="pres">
      <dgm:prSet presAssocID="{873D6B1F-B101-4028-AE8D-727D9AEB38F4}" presName="Name0" presStyleCnt="0">
        <dgm:presLayoutVars>
          <dgm:chPref val="3"/>
          <dgm:dir/>
          <dgm:animLvl val="lvl"/>
          <dgm:resizeHandles/>
        </dgm:presLayoutVars>
      </dgm:prSet>
      <dgm:spPr/>
    </dgm:pt>
    <dgm:pt modelId="{E5A379E5-E2B9-43CF-B288-20E05C868399}" type="pres">
      <dgm:prSet presAssocID="{29F55D80-19BA-4A1D-8DCC-A8C6F278DA42}" presName="horFlow" presStyleCnt="0"/>
      <dgm:spPr/>
    </dgm:pt>
    <dgm:pt modelId="{27726673-C0FD-442E-AF6A-7F8087F5F1AC}" type="pres">
      <dgm:prSet presAssocID="{29F55D80-19BA-4A1D-8DCC-A8C6F278DA42}" presName="bigChev" presStyleLbl="node1" presStyleIdx="0" presStyleCnt="1"/>
      <dgm:spPr/>
    </dgm:pt>
    <dgm:pt modelId="{CEEA213B-0BEB-45A2-8DE4-B6EC0A0C2C29}" type="pres">
      <dgm:prSet presAssocID="{8C2786F6-917B-4037-8443-D770DE7770BD}" presName="parTrans" presStyleCnt="0"/>
      <dgm:spPr/>
    </dgm:pt>
    <dgm:pt modelId="{B933F37D-F919-4026-9A4D-F92A1F00AD2C}" type="pres">
      <dgm:prSet presAssocID="{5EDC0993-DB2B-4AEF-AFEF-EF71BEE3781B}" presName="node" presStyleLbl="alignAccFollowNode1" presStyleIdx="0" presStyleCnt="4">
        <dgm:presLayoutVars>
          <dgm:bulletEnabled val="1"/>
        </dgm:presLayoutVars>
      </dgm:prSet>
      <dgm:spPr/>
    </dgm:pt>
    <dgm:pt modelId="{078D8AAE-69F2-4D90-B9CB-4C290D3266D8}" type="pres">
      <dgm:prSet presAssocID="{92E6DF2E-BB8B-4D2B-8146-9B5D23E35909}" presName="sibTrans" presStyleCnt="0"/>
      <dgm:spPr/>
    </dgm:pt>
    <dgm:pt modelId="{F28B59F4-B730-4665-A05D-06A36F9D5AAF}" type="pres">
      <dgm:prSet presAssocID="{F170105C-282A-4D9F-9A37-6AA17BE8E9B6}" presName="node" presStyleLbl="alignAccFollowNode1" presStyleIdx="1" presStyleCnt="4">
        <dgm:presLayoutVars>
          <dgm:bulletEnabled val="1"/>
        </dgm:presLayoutVars>
      </dgm:prSet>
      <dgm:spPr/>
    </dgm:pt>
    <dgm:pt modelId="{B805892C-A471-4EE8-A8BB-FE713BDDB958}" type="pres">
      <dgm:prSet presAssocID="{7E9C3D17-45E9-471B-A375-E3DA6CA37A1D}" presName="sibTrans" presStyleCnt="0"/>
      <dgm:spPr/>
    </dgm:pt>
    <dgm:pt modelId="{FE9A182A-12EB-4039-843B-6B5717C9818D}" type="pres">
      <dgm:prSet presAssocID="{3D3B23FC-73B7-4585-9A05-3D8E8E39B3B4}" presName="node" presStyleLbl="alignAccFollowNode1" presStyleIdx="2" presStyleCnt="4">
        <dgm:presLayoutVars>
          <dgm:bulletEnabled val="1"/>
        </dgm:presLayoutVars>
      </dgm:prSet>
      <dgm:spPr/>
    </dgm:pt>
    <dgm:pt modelId="{1E303D04-0388-40DD-B4C6-C21A151907EB}" type="pres">
      <dgm:prSet presAssocID="{90CC38A7-499F-4BDA-98B9-EF8C60B29254}" presName="sibTrans" presStyleCnt="0"/>
      <dgm:spPr/>
    </dgm:pt>
    <dgm:pt modelId="{D406A870-CEF6-4B6B-ACE3-46270A39A6C5}" type="pres">
      <dgm:prSet presAssocID="{6F5B1933-4386-404D-BC56-42C40B0C3F8E}" presName="node" presStyleLbl="alignAccFollowNode1" presStyleIdx="3" presStyleCnt="4">
        <dgm:presLayoutVars>
          <dgm:bulletEnabled val="1"/>
        </dgm:presLayoutVars>
      </dgm:prSet>
      <dgm:spPr/>
    </dgm:pt>
  </dgm:ptLst>
  <dgm:cxnLst>
    <dgm:cxn modelId="{95DD3B04-F3B4-4DAF-BB6E-EB84158E8823}" type="presOf" srcId="{5EDC0993-DB2B-4AEF-AFEF-EF71BEE3781B}" destId="{B933F37D-F919-4026-9A4D-F92A1F00AD2C}" srcOrd="0" destOrd="0" presId="urn:microsoft.com/office/officeart/2005/8/layout/lProcess3"/>
    <dgm:cxn modelId="{FECDE422-499A-4C81-B6CC-E032D85D31CE}" srcId="{29F55D80-19BA-4A1D-8DCC-A8C6F278DA42}" destId="{F170105C-282A-4D9F-9A37-6AA17BE8E9B6}" srcOrd="1" destOrd="0" parTransId="{1CC7F2E4-E13E-4BD9-B17C-25C4C7D6BF0D}" sibTransId="{7E9C3D17-45E9-471B-A375-E3DA6CA37A1D}"/>
    <dgm:cxn modelId="{8B30453A-5F19-412E-B8FA-66631823F43D}" srcId="{29F55D80-19BA-4A1D-8DCC-A8C6F278DA42}" destId="{5EDC0993-DB2B-4AEF-AFEF-EF71BEE3781B}" srcOrd="0" destOrd="0" parTransId="{8C2786F6-917B-4037-8443-D770DE7770BD}" sibTransId="{92E6DF2E-BB8B-4D2B-8146-9B5D23E35909}"/>
    <dgm:cxn modelId="{1F8BCC3A-CC18-434A-86C7-1C8432F826C7}" type="presOf" srcId="{F170105C-282A-4D9F-9A37-6AA17BE8E9B6}" destId="{F28B59F4-B730-4665-A05D-06A36F9D5AAF}" srcOrd="0" destOrd="0" presId="urn:microsoft.com/office/officeart/2005/8/layout/lProcess3"/>
    <dgm:cxn modelId="{606B563B-F28E-469D-9C17-8F83843464D1}" srcId="{29F55D80-19BA-4A1D-8DCC-A8C6F278DA42}" destId="{3D3B23FC-73B7-4585-9A05-3D8E8E39B3B4}" srcOrd="2" destOrd="0" parTransId="{42841C8C-6F2F-492D-831C-1D9189759868}" sibTransId="{90CC38A7-499F-4BDA-98B9-EF8C60B29254}"/>
    <dgm:cxn modelId="{4F35D152-1FDB-4516-B4A6-2DBB64BF473D}" srcId="{29F55D80-19BA-4A1D-8DCC-A8C6F278DA42}" destId="{6F5B1933-4386-404D-BC56-42C40B0C3F8E}" srcOrd="3" destOrd="0" parTransId="{EFCD133B-F0C9-446E-BB6A-F992A6A183A7}" sibTransId="{C2248160-087A-478B-89E9-183A67A36EC1}"/>
    <dgm:cxn modelId="{2754B97F-481E-4CD5-86CC-029A7BD01584}" type="presOf" srcId="{6F5B1933-4386-404D-BC56-42C40B0C3F8E}" destId="{D406A870-CEF6-4B6B-ACE3-46270A39A6C5}" srcOrd="0" destOrd="0" presId="urn:microsoft.com/office/officeart/2005/8/layout/lProcess3"/>
    <dgm:cxn modelId="{2C7590B3-BEC2-48AC-8262-BEB80A00900A}" srcId="{873D6B1F-B101-4028-AE8D-727D9AEB38F4}" destId="{29F55D80-19BA-4A1D-8DCC-A8C6F278DA42}" srcOrd="0" destOrd="0" parTransId="{E63C1A41-76F9-4CCB-921C-F053863EE0F0}" sibTransId="{D0F4D63F-5E4F-40F9-8A9A-5D33828EB19A}"/>
    <dgm:cxn modelId="{A1EB48BE-441B-4792-B7AD-303838504C86}" type="presOf" srcId="{873D6B1F-B101-4028-AE8D-727D9AEB38F4}" destId="{A25A2E0A-02D9-486C-9C8C-732C90459BC4}" srcOrd="0" destOrd="0" presId="urn:microsoft.com/office/officeart/2005/8/layout/lProcess3"/>
    <dgm:cxn modelId="{D89E6FC8-6963-461B-8628-556CA3AFE72F}" type="presOf" srcId="{3D3B23FC-73B7-4585-9A05-3D8E8E39B3B4}" destId="{FE9A182A-12EB-4039-843B-6B5717C9818D}" srcOrd="0" destOrd="0" presId="urn:microsoft.com/office/officeart/2005/8/layout/lProcess3"/>
    <dgm:cxn modelId="{DF2179F4-688F-48CD-B645-C602F4F04FF3}" type="presOf" srcId="{29F55D80-19BA-4A1D-8DCC-A8C6F278DA42}" destId="{27726673-C0FD-442E-AF6A-7F8087F5F1AC}" srcOrd="0" destOrd="0" presId="urn:microsoft.com/office/officeart/2005/8/layout/lProcess3"/>
    <dgm:cxn modelId="{8845676C-863D-4D9D-BA0D-3D1B6353A573}" type="presParOf" srcId="{A25A2E0A-02D9-486C-9C8C-732C90459BC4}" destId="{E5A379E5-E2B9-43CF-B288-20E05C868399}" srcOrd="0" destOrd="0" presId="urn:microsoft.com/office/officeart/2005/8/layout/lProcess3"/>
    <dgm:cxn modelId="{EBC7B9BE-669B-45A7-AC53-D579A73AEFB1}" type="presParOf" srcId="{E5A379E5-E2B9-43CF-B288-20E05C868399}" destId="{27726673-C0FD-442E-AF6A-7F8087F5F1AC}" srcOrd="0" destOrd="0" presId="urn:microsoft.com/office/officeart/2005/8/layout/lProcess3"/>
    <dgm:cxn modelId="{827965A1-09E4-47F1-8BA7-820E12EE3951}" type="presParOf" srcId="{E5A379E5-E2B9-43CF-B288-20E05C868399}" destId="{CEEA213B-0BEB-45A2-8DE4-B6EC0A0C2C29}" srcOrd="1" destOrd="0" presId="urn:microsoft.com/office/officeart/2005/8/layout/lProcess3"/>
    <dgm:cxn modelId="{A5E7DFDE-E117-4B90-ACF0-7955013133B0}" type="presParOf" srcId="{E5A379E5-E2B9-43CF-B288-20E05C868399}" destId="{B933F37D-F919-4026-9A4D-F92A1F00AD2C}" srcOrd="2" destOrd="0" presId="urn:microsoft.com/office/officeart/2005/8/layout/lProcess3"/>
    <dgm:cxn modelId="{D2B1E25E-F810-4671-A3F3-1826BDEF31F6}" type="presParOf" srcId="{E5A379E5-E2B9-43CF-B288-20E05C868399}" destId="{078D8AAE-69F2-4D90-B9CB-4C290D3266D8}" srcOrd="3" destOrd="0" presId="urn:microsoft.com/office/officeart/2005/8/layout/lProcess3"/>
    <dgm:cxn modelId="{079909C6-ABE3-488B-91D6-FF2522256BB4}" type="presParOf" srcId="{E5A379E5-E2B9-43CF-B288-20E05C868399}" destId="{F28B59F4-B730-4665-A05D-06A36F9D5AAF}" srcOrd="4" destOrd="0" presId="urn:microsoft.com/office/officeart/2005/8/layout/lProcess3"/>
    <dgm:cxn modelId="{B7771CE8-E13A-4421-9B61-3437BB0E0823}" type="presParOf" srcId="{E5A379E5-E2B9-43CF-B288-20E05C868399}" destId="{B805892C-A471-4EE8-A8BB-FE713BDDB958}" srcOrd="5" destOrd="0" presId="urn:microsoft.com/office/officeart/2005/8/layout/lProcess3"/>
    <dgm:cxn modelId="{07DA0C6D-914C-4639-B0B9-9519D5F80F4F}" type="presParOf" srcId="{E5A379E5-E2B9-43CF-B288-20E05C868399}" destId="{FE9A182A-12EB-4039-843B-6B5717C9818D}" srcOrd="6" destOrd="0" presId="urn:microsoft.com/office/officeart/2005/8/layout/lProcess3"/>
    <dgm:cxn modelId="{0E375DD9-B9FB-4FE5-9DAB-054B519B7FA4}" type="presParOf" srcId="{E5A379E5-E2B9-43CF-B288-20E05C868399}" destId="{1E303D04-0388-40DD-B4C6-C21A151907EB}" srcOrd="7" destOrd="0" presId="urn:microsoft.com/office/officeart/2005/8/layout/lProcess3"/>
    <dgm:cxn modelId="{1BFF14CD-C625-4F22-ABB8-97DAF81D564B}" type="presParOf" srcId="{E5A379E5-E2B9-43CF-B288-20E05C868399}" destId="{D406A870-CEF6-4B6B-ACE3-46270A39A6C5}"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73D6B1F-B101-4028-AE8D-727D9AEB38F4}" type="doc">
      <dgm:prSet loTypeId="urn:microsoft.com/office/officeart/2005/8/layout/lProcess3" loCatId="process" qsTypeId="urn:microsoft.com/office/officeart/2005/8/quickstyle/simple2" qsCatId="simple" csTypeId="urn:microsoft.com/office/officeart/2005/8/colors/accent5_4" csCatId="accent5" phldr="1"/>
      <dgm:spPr/>
      <dgm:t>
        <a:bodyPr/>
        <a:lstStyle/>
        <a:p>
          <a:endParaRPr lang="es-CR"/>
        </a:p>
      </dgm:t>
    </dgm:pt>
    <dgm:pt modelId="{29F55D80-19BA-4A1D-8DCC-A8C6F278DA42}">
      <dgm:prSet phldrT="[Texto]"/>
      <dgm:spPr/>
      <dgm:t>
        <a:bodyPr/>
        <a:lstStyle/>
        <a:p>
          <a:r>
            <a:rPr lang="es-ES" dirty="0"/>
            <a:t>Principales temáticas con menor conocimiento:</a:t>
          </a:r>
          <a:endParaRPr lang="es-CR" dirty="0"/>
        </a:p>
      </dgm:t>
    </dgm:pt>
    <dgm:pt modelId="{E63C1A41-76F9-4CCB-921C-F053863EE0F0}" type="parTrans" cxnId="{2C7590B3-BEC2-48AC-8262-BEB80A00900A}">
      <dgm:prSet/>
      <dgm:spPr/>
      <dgm:t>
        <a:bodyPr/>
        <a:lstStyle/>
        <a:p>
          <a:endParaRPr lang="es-CR"/>
        </a:p>
      </dgm:t>
    </dgm:pt>
    <dgm:pt modelId="{D0F4D63F-5E4F-40F9-8A9A-5D33828EB19A}" type="sibTrans" cxnId="{2C7590B3-BEC2-48AC-8262-BEB80A00900A}">
      <dgm:prSet/>
      <dgm:spPr/>
      <dgm:t>
        <a:bodyPr/>
        <a:lstStyle/>
        <a:p>
          <a:endParaRPr lang="es-CR"/>
        </a:p>
      </dgm:t>
    </dgm:pt>
    <dgm:pt modelId="{5EDC0993-DB2B-4AEF-AFEF-EF71BEE3781B}">
      <dgm:prSet phldrT="[Texto]" custT="1"/>
      <dgm:spPr/>
      <dgm:t>
        <a:bodyPr/>
        <a:lstStyle/>
        <a:p>
          <a:r>
            <a:rPr lang="es-ES" sz="1600" dirty="0"/>
            <a:t>Medicación virtual</a:t>
          </a:r>
          <a:endParaRPr lang="es-CR" sz="1600" dirty="0"/>
        </a:p>
      </dgm:t>
    </dgm:pt>
    <dgm:pt modelId="{8C2786F6-917B-4037-8443-D770DE7770BD}" type="parTrans" cxnId="{8B30453A-5F19-412E-B8FA-66631823F43D}">
      <dgm:prSet/>
      <dgm:spPr/>
      <dgm:t>
        <a:bodyPr/>
        <a:lstStyle/>
        <a:p>
          <a:endParaRPr lang="es-CR"/>
        </a:p>
      </dgm:t>
    </dgm:pt>
    <dgm:pt modelId="{92E6DF2E-BB8B-4D2B-8146-9B5D23E35909}" type="sibTrans" cxnId="{8B30453A-5F19-412E-B8FA-66631823F43D}">
      <dgm:prSet/>
      <dgm:spPr/>
      <dgm:t>
        <a:bodyPr/>
        <a:lstStyle/>
        <a:p>
          <a:endParaRPr lang="es-CR"/>
        </a:p>
      </dgm:t>
    </dgm:pt>
    <dgm:pt modelId="{F170105C-282A-4D9F-9A37-6AA17BE8E9B6}">
      <dgm:prSet phldrT="[Texto]" custT="1"/>
      <dgm:spPr/>
      <dgm:t>
        <a:bodyPr/>
        <a:lstStyle/>
        <a:p>
          <a:r>
            <a:rPr lang="es-ES" sz="1600" dirty="0"/>
            <a:t>Uso de plataformas digitales</a:t>
          </a:r>
          <a:endParaRPr lang="es-CR" sz="1600" dirty="0"/>
        </a:p>
      </dgm:t>
    </dgm:pt>
    <dgm:pt modelId="{1CC7F2E4-E13E-4BD9-B17C-25C4C7D6BF0D}" type="parTrans" cxnId="{FECDE422-499A-4C81-B6CC-E032D85D31CE}">
      <dgm:prSet/>
      <dgm:spPr/>
      <dgm:t>
        <a:bodyPr/>
        <a:lstStyle/>
        <a:p>
          <a:endParaRPr lang="es-CR"/>
        </a:p>
      </dgm:t>
    </dgm:pt>
    <dgm:pt modelId="{7E9C3D17-45E9-471B-A375-E3DA6CA37A1D}" type="sibTrans" cxnId="{FECDE422-499A-4C81-B6CC-E032D85D31CE}">
      <dgm:prSet/>
      <dgm:spPr/>
      <dgm:t>
        <a:bodyPr/>
        <a:lstStyle/>
        <a:p>
          <a:endParaRPr lang="es-CR"/>
        </a:p>
      </dgm:t>
    </dgm:pt>
    <dgm:pt modelId="{3D3B23FC-73B7-4585-9A05-3D8E8E39B3B4}">
      <dgm:prSet custT="1"/>
      <dgm:spPr/>
      <dgm:t>
        <a:bodyPr/>
        <a:lstStyle/>
        <a:p>
          <a:r>
            <a:rPr lang="es-ES" sz="1600" dirty="0"/>
            <a:t>Recursos digitales para citar</a:t>
          </a:r>
          <a:endParaRPr lang="es-CR" sz="1600" dirty="0"/>
        </a:p>
      </dgm:t>
    </dgm:pt>
    <dgm:pt modelId="{42841C8C-6F2F-492D-831C-1D9189759868}" type="parTrans" cxnId="{606B563B-F28E-469D-9C17-8F83843464D1}">
      <dgm:prSet/>
      <dgm:spPr/>
      <dgm:t>
        <a:bodyPr/>
        <a:lstStyle/>
        <a:p>
          <a:endParaRPr lang="es-CR"/>
        </a:p>
      </dgm:t>
    </dgm:pt>
    <dgm:pt modelId="{90CC38A7-499F-4BDA-98B9-EF8C60B29254}" type="sibTrans" cxnId="{606B563B-F28E-469D-9C17-8F83843464D1}">
      <dgm:prSet/>
      <dgm:spPr/>
      <dgm:t>
        <a:bodyPr/>
        <a:lstStyle/>
        <a:p>
          <a:endParaRPr lang="es-CR"/>
        </a:p>
      </dgm:t>
    </dgm:pt>
    <dgm:pt modelId="{6F5B1933-4386-404D-BC56-42C40B0C3F8E}">
      <dgm:prSet custT="1"/>
      <dgm:spPr/>
      <dgm:t>
        <a:bodyPr/>
        <a:lstStyle/>
        <a:p>
          <a:r>
            <a:rPr lang="es-ES" sz="1600" dirty="0"/>
            <a:t>Detección de plagio</a:t>
          </a:r>
          <a:endParaRPr lang="es-CR" sz="1600" dirty="0"/>
        </a:p>
      </dgm:t>
    </dgm:pt>
    <dgm:pt modelId="{EFCD133B-F0C9-446E-BB6A-F992A6A183A7}" type="parTrans" cxnId="{4F35D152-1FDB-4516-B4A6-2DBB64BF473D}">
      <dgm:prSet/>
      <dgm:spPr/>
      <dgm:t>
        <a:bodyPr/>
        <a:lstStyle/>
        <a:p>
          <a:endParaRPr lang="es-CR"/>
        </a:p>
      </dgm:t>
    </dgm:pt>
    <dgm:pt modelId="{C2248160-087A-478B-89E9-183A67A36EC1}" type="sibTrans" cxnId="{4F35D152-1FDB-4516-B4A6-2DBB64BF473D}">
      <dgm:prSet/>
      <dgm:spPr/>
      <dgm:t>
        <a:bodyPr/>
        <a:lstStyle/>
        <a:p>
          <a:endParaRPr lang="es-CR"/>
        </a:p>
      </dgm:t>
    </dgm:pt>
    <dgm:pt modelId="{A25A2E0A-02D9-486C-9C8C-732C90459BC4}" type="pres">
      <dgm:prSet presAssocID="{873D6B1F-B101-4028-AE8D-727D9AEB38F4}" presName="Name0" presStyleCnt="0">
        <dgm:presLayoutVars>
          <dgm:chPref val="3"/>
          <dgm:dir/>
          <dgm:animLvl val="lvl"/>
          <dgm:resizeHandles/>
        </dgm:presLayoutVars>
      </dgm:prSet>
      <dgm:spPr/>
    </dgm:pt>
    <dgm:pt modelId="{E5A379E5-E2B9-43CF-B288-20E05C868399}" type="pres">
      <dgm:prSet presAssocID="{29F55D80-19BA-4A1D-8DCC-A8C6F278DA42}" presName="horFlow" presStyleCnt="0"/>
      <dgm:spPr/>
    </dgm:pt>
    <dgm:pt modelId="{27726673-C0FD-442E-AF6A-7F8087F5F1AC}" type="pres">
      <dgm:prSet presAssocID="{29F55D80-19BA-4A1D-8DCC-A8C6F278DA42}" presName="bigChev" presStyleLbl="node1" presStyleIdx="0" presStyleCnt="1"/>
      <dgm:spPr/>
    </dgm:pt>
    <dgm:pt modelId="{CEEA213B-0BEB-45A2-8DE4-B6EC0A0C2C29}" type="pres">
      <dgm:prSet presAssocID="{8C2786F6-917B-4037-8443-D770DE7770BD}" presName="parTrans" presStyleCnt="0"/>
      <dgm:spPr/>
    </dgm:pt>
    <dgm:pt modelId="{B933F37D-F919-4026-9A4D-F92A1F00AD2C}" type="pres">
      <dgm:prSet presAssocID="{5EDC0993-DB2B-4AEF-AFEF-EF71BEE3781B}" presName="node" presStyleLbl="alignAccFollowNode1" presStyleIdx="0" presStyleCnt="4">
        <dgm:presLayoutVars>
          <dgm:bulletEnabled val="1"/>
        </dgm:presLayoutVars>
      </dgm:prSet>
      <dgm:spPr/>
    </dgm:pt>
    <dgm:pt modelId="{078D8AAE-69F2-4D90-B9CB-4C290D3266D8}" type="pres">
      <dgm:prSet presAssocID="{92E6DF2E-BB8B-4D2B-8146-9B5D23E35909}" presName="sibTrans" presStyleCnt="0"/>
      <dgm:spPr/>
    </dgm:pt>
    <dgm:pt modelId="{F28B59F4-B730-4665-A05D-06A36F9D5AAF}" type="pres">
      <dgm:prSet presAssocID="{F170105C-282A-4D9F-9A37-6AA17BE8E9B6}" presName="node" presStyleLbl="alignAccFollowNode1" presStyleIdx="1" presStyleCnt="4">
        <dgm:presLayoutVars>
          <dgm:bulletEnabled val="1"/>
        </dgm:presLayoutVars>
      </dgm:prSet>
      <dgm:spPr/>
    </dgm:pt>
    <dgm:pt modelId="{B805892C-A471-4EE8-A8BB-FE713BDDB958}" type="pres">
      <dgm:prSet presAssocID="{7E9C3D17-45E9-471B-A375-E3DA6CA37A1D}" presName="sibTrans" presStyleCnt="0"/>
      <dgm:spPr/>
    </dgm:pt>
    <dgm:pt modelId="{FE9A182A-12EB-4039-843B-6B5717C9818D}" type="pres">
      <dgm:prSet presAssocID="{3D3B23FC-73B7-4585-9A05-3D8E8E39B3B4}" presName="node" presStyleLbl="alignAccFollowNode1" presStyleIdx="2" presStyleCnt="4">
        <dgm:presLayoutVars>
          <dgm:bulletEnabled val="1"/>
        </dgm:presLayoutVars>
      </dgm:prSet>
      <dgm:spPr/>
    </dgm:pt>
    <dgm:pt modelId="{1E303D04-0388-40DD-B4C6-C21A151907EB}" type="pres">
      <dgm:prSet presAssocID="{90CC38A7-499F-4BDA-98B9-EF8C60B29254}" presName="sibTrans" presStyleCnt="0"/>
      <dgm:spPr/>
    </dgm:pt>
    <dgm:pt modelId="{D406A870-CEF6-4B6B-ACE3-46270A39A6C5}" type="pres">
      <dgm:prSet presAssocID="{6F5B1933-4386-404D-BC56-42C40B0C3F8E}" presName="node" presStyleLbl="alignAccFollowNode1" presStyleIdx="3" presStyleCnt="4">
        <dgm:presLayoutVars>
          <dgm:bulletEnabled val="1"/>
        </dgm:presLayoutVars>
      </dgm:prSet>
      <dgm:spPr/>
    </dgm:pt>
  </dgm:ptLst>
  <dgm:cxnLst>
    <dgm:cxn modelId="{95DD3B04-F3B4-4DAF-BB6E-EB84158E8823}" type="presOf" srcId="{5EDC0993-DB2B-4AEF-AFEF-EF71BEE3781B}" destId="{B933F37D-F919-4026-9A4D-F92A1F00AD2C}" srcOrd="0" destOrd="0" presId="urn:microsoft.com/office/officeart/2005/8/layout/lProcess3"/>
    <dgm:cxn modelId="{FECDE422-499A-4C81-B6CC-E032D85D31CE}" srcId="{29F55D80-19BA-4A1D-8DCC-A8C6F278DA42}" destId="{F170105C-282A-4D9F-9A37-6AA17BE8E9B6}" srcOrd="1" destOrd="0" parTransId="{1CC7F2E4-E13E-4BD9-B17C-25C4C7D6BF0D}" sibTransId="{7E9C3D17-45E9-471B-A375-E3DA6CA37A1D}"/>
    <dgm:cxn modelId="{8B30453A-5F19-412E-B8FA-66631823F43D}" srcId="{29F55D80-19BA-4A1D-8DCC-A8C6F278DA42}" destId="{5EDC0993-DB2B-4AEF-AFEF-EF71BEE3781B}" srcOrd="0" destOrd="0" parTransId="{8C2786F6-917B-4037-8443-D770DE7770BD}" sibTransId="{92E6DF2E-BB8B-4D2B-8146-9B5D23E35909}"/>
    <dgm:cxn modelId="{1F8BCC3A-CC18-434A-86C7-1C8432F826C7}" type="presOf" srcId="{F170105C-282A-4D9F-9A37-6AA17BE8E9B6}" destId="{F28B59F4-B730-4665-A05D-06A36F9D5AAF}" srcOrd="0" destOrd="0" presId="urn:microsoft.com/office/officeart/2005/8/layout/lProcess3"/>
    <dgm:cxn modelId="{606B563B-F28E-469D-9C17-8F83843464D1}" srcId="{29F55D80-19BA-4A1D-8DCC-A8C6F278DA42}" destId="{3D3B23FC-73B7-4585-9A05-3D8E8E39B3B4}" srcOrd="2" destOrd="0" parTransId="{42841C8C-6F2F-492D-831C-1D9189759868}" sibTransId="{90CC38A7-499F-4BDA-98B9-EF8C60B29254}"/>
    <dgm:cxn modelId="{4F35D152-1FDB-4516-B4A6-2DBB64BF473D}" srcId="{29F55D80-19BA-4A1D-8DCC-A8C6F278DA42}" destId="{6F5B1933-4386-404D-BC56-42C40B0C3F8E}" srcOrd="3" destOrd="0" parTransId="{EFCD133B-F0C9-446E-BB6A-F992A6A183A7}" sibTransId="{C2248160-087A-478B-89E9-183A67A36EC1}"/>
    <dgm:cxn modelId="{2754B97F-481E-4CD5-86CC-029A7BD01584}" type="presOf" srcId="{6F5B1933-4386-404D-BC56-42C40B0C3F8E}" destId="{D406A870-CEF6-4B6B-ACE3-46270A39A6C5}" srcOrd="0" destOrd="0" presId="urn:microsoft.com/office/officeart/2005/8/layout/lProcess3"/>
    <dgm:cxn modelId="{2C7590B3-BEC2-48AC-8262-BEB80A00900A}" srcId="{873D6B1F-B101-4028-AE8D-727D9AEB38F4}" destId="{29F55D80-19BA-4A1D-8DCC-A8C6F278DA42}" srcOrd="0" destOrd="0" parTransId="{E63C1A41-76F9-4CCB-921C-F053863EE0F0}" sibTransId="{D0F4D63F-5E4F-40F9-8A9A-5D33828EB19A}"/>
    <dgm:cxn modelId="{A1EB48BE-441B-4792-B7AD-303838504C86}" type="presOf" srcId="{873D6B1F-B101-4028-AE8D-727D9AEB38F4}" destId="{A25A2E0A-02D9-486C-9C8C-732C90459BC4}" srcOrd="0" destOrd="0" presId="urn:microsoft.com/office/officeart/2005/8/layout/lProcess3"/>
    <dgm:cxn modelId="{D89E6FC8-6963-461B-8628-556CA3AFE72F}" type="presOf" srcId="{3D3B23FC-73B7-4585-9A05-3D8E8E39B3B4}" destId="{FE9A182A-12EB-4039-843B-6B5717C9818D}" srcOrd="0" destOrd="0" presId="urn:microsoft.com/office/officeart/2005/8/layout/lProcess3"/>
    <dgm:cxn modelId="{DF2179F4-688F-48CD-B645-C602F4F04FF3}" type="presOf" srcId="{29F55D80-19BA-4A1D-8DCC-A8C6F278DA42}" destId="{27726673-C0FD-442E-AF6A-7F8087F5F1AC}" srcOrd="0" destOrd="0" presId="urn:microsoft.com/office/officeart/2005/8/layout/lProcess3"/>
    <dgm:cxn modelId="{8845676C-863D-4D9D-BA0D-3D1B6353A573}" type="presParOf" srcId="{A25A2E0A-02D9-486C-9C8C-732C90459BC4}" destId="{E5A379E5-E2B9-43CF-B288-20E05C868399}" srcOrd="0" destOrd="0" presId="urn:microsoft.com/office/officeart/2005/8/layout/lProcess3"/>
    <dgm:cxn modelId="{EBC7B9BE-669B-45A7-AC53-D579A73AEFB1}" type="presParOf" srcId="{E5A379E5-E2B9-43CF-B288-20E05C868399}" destId="{27726673-C0FD-442E-AF6A-7F8087F5F1AC}" srcOrd="0" destOrd="0" presId="urn:microsoft.com/office/officeart/2005/8/layout/lProcess3"/>
    <dgm:cxn modelId="{827965A1-09E4-47F1-8BA7-820E12EE3951}" type="presParOf" srcId="{E5A379E5-E2B9-43CF-B288-20E05C868399}" destId="{CEEA213B-0BEB-45A2-8DE4-B6EC0A0C2C29}" srcOrd="1" destOrd="0" presId="urn:microsoft.com/office/officeart/2005/8/layout/lProcess3"/>
    <dgm:cxn modelId="{A5E7DFDE-E117-4B90-ACF0-7955013133B0}" type="presParOf" srcId="{E5A379E5-E2B9-43CF-B288-20E05C868399}" destId="{B933F37D-F919-4026-9A4D-F92A1F00AD2C}" srcOrd="2" destOrd="0" presId="urn:microsoft.com/office/officeart/2005/8/layout/lProcess3"/>
    <dgm:cxn modelId="{D2B1E25E-F810-4671-A3F3-1826BDEF31F6}" type="presParOf" srcId="{E5A379E5-E2B9-43CF-B288-20E05C868399}" destId="{078D8AAE-69F2-4D90-B9CB-4C290D3266D8}" srcOrd="3" destOrd="0" presId="urn:microsoft.com/office/officeart/2005/8/layout/lProcess3"/>
    <dgm:cxn modelId="{079909C6-ABE3-488B-91D6-FF2522256BB4}" type="presParOf" srcId="{E5A379E5-E2B9-43CF-B288-20E05C868399}" destId="{F28B59F4-B730-4665-A05D-06A36F9D5AAF}" srcOrd="4" destOrd="0" presId="urn:microsoft.com/office/officeart/2005/8/layout/lProcess3"/>
    <dgm:cxn modelId="{B7771CE8-E13A-4421-9B61-3437BB0E0823}" type="presParOf" srcId="{E5A379E5-E2B9-43CF-B288-20E05C868399}" destId="{B805892C-A471-4EE8-A8BB-FE713BDDB958}" srcOrd="5" destOrd="0" presId="urn:microsoft.com/office/officeart/2005/8/layout/lProcess3"/>
    <dgm:cxn modelId="{07DA0C6D-914C-4639-B0B9-9519D5F80F4F}" type="presParOf" srcId="{E5A379E5-E2B9-43CF-B288-20E05C868399}" destId="{FE9A182A-12EB-4039-843B-6B5717C9818D}" srcOrd="6" destOrd="0" presId="urn:microsoft.com/office/officeart/2005/8/layout/lProcess3"/>
    <dgm:cxn modelId="{0E375DD9-B9FB-4FE5-9DAB-054B519B7FA4}" type="presParOf" srcId="{E5A379E5-E2B9-43CF-B288-20E05C868399}" destId="{1E303D04-0388-40DD-B4C6-C21A151907EB}" srcOrd="7" destOrd="0" presId="urn:microsoft.com/office/officeart/2005/8/layout/lProcess3"/>
    <dgm:cxn modelId="{1BFF14CD-C625-4F22-ABB8-97DAF81D564B}" type="presParOf" srcId="{E5A379E5-E2B9-43CF-B288-20E05C868399}" destId="{D406A870-CEF6-4B6B-ACE3-46270A39A6C5}" srcOrd="8"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BA5148-CE52-4FE6-8469-6DD7873048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3AFDFA-75B6-446E-BDA8-76A46E376DBD}">
      <dgm:prSet phldrT="[Text]" phldr="0"/>
      <dgm:spPr/>
      <dgm:t>
        <a:bodyPr/>
        <a:lstStyle/>
        <a:p>
          <a:r>
            <a:rPr lang="en-US" dirty="0" err="1">
              <a:latin typeface="Calibri Light" panose="020F0302020204030204"/>
            </a:rPr>
            <a:t>Ingresos</a:t>
          </a:r>
          <a:endParaRPr lang="en-US" dirty="0" err="1"/>
        </a:p>
      </dgm:t>
    </dgm:pt>
    <dgm:pt modelId="{FB60B4C0-3C7A-4B3C-9F09-8491594192A6}" type="parTrans" cxnId="{25725130-42C3-4335-AC53-6203A5E2345C}">
      <dgm:prSet/>
      <dgm:spPr/>
      <dgm:t>
        <a:bodyPr/>
        <a:lstStyle/>
        <a:p>
          <a:endParaRPr lang="en-US"/>
        </a:p>
      </dgm:t>
    </dgm:pt>
    <dgm:pt modelId="{487C23A0-727A-43C3-97EB-9D4604069DBF}" type="sibTrans" cxnId="{25725130-42C3-4335-AC53-6203A5E2345C}">
      <dgm:prSet/>
      <dgm:spPr/>
      <dgm:t>
        <a:bodyPr/>
        <a:lstStyle/>
        <a:p>
          <a:endParaRPr lang="en-US"/>
        </a:p>
      </dgm:t>
    </dgm:pt>
    <dgm:pt modelId="{0B84A22B-F568-4A72-BB77-76740296BCB6}">
      <dgm:prSet phldrT="[Text]" phldr="0"/>
      <dgm:spPr/>
      <dgm:t>
        <a:bodyPr/>
        <a:lstStyle/>
        <a:p>
          <a:r>
            <a:rPr lang="en-US" dirty="0" err="1">
              <a:latin typeface="Calibri Light" panose="020F0302020204030204"/>
            </a:rPr>
            <a:t>Geografía</a:t>
          </a:r>
          <a:endParaRPr lang="en-US" dirty="0" err="1"/>
        </a:p>
      </dgm:t>
    </dgm:pt>
    <dgm:pt modelId="{33F3853F-D8D7-41E8-955E-27C295A665A7}" type="parTrans" cxnId="{C0948B58-4CF3-404B-BB7F-7C8601D5662D}">
      <dgm:prSet/>
      <dgm:spPr/>
      <dgm:t>
        <a:bodyPr/>
        <a:lstStyle/>
        <a:p>
          <a:endParaRPr lang="en-US"/>
        </a:p>
      </dgm:t>
    </dgm:pt>
    <dgm:pt modelId="{B3EB1445-3558-458A-A9F7-94E960989C3B}" type="sibTrans" cxnId="{C0948B58-4CF3-404B-BB7F-7C8601D5662D}">
      <dgm:prSet/>
      <dgm:spPr/>
      <dgm:t>
        <a:bodyPr/>
        <a:lstStyle/>
        <a:p>
          <a:endParaRPr lang="en-US"/>
        </a:p>
      </dgm:t>
    </dgm:pt>
    <dgm:pt modelId="{F701C5B3-A2C9-480E-88DB-651C94D8A41C}">
      <dgm:prSet phldrT="[Text]" phldr="0"/>
      <dgm:spPr/>
      <dgm:t>
        <a:bodyPr/>
        <a:lstStyle/>
        <a:p>
          <a:r>
            <a:rPr lang="en-US" dirty="0" err="1">
              <a:latin typeface="Calibri Light" panose="020F0302020204030204"/>
            </a:rPr>
            <a:t>Sexo</a:t>
          </a:r>
          <a:endParaRPr lang="en-US" dirty="0" err="1"/>
        </a:p>
      </dgm:t>
    </dgm:pt>
    <dgm:pt modelId="{3E8796F9-E8B1-4739-B2DF-463DCC7A1C66}" type="parTrans" cxnId="{16DB3B15-64DD-4B37-A504-E7732BB86A66}">
      <dgm:prSet/>
      <dgm:spPr/>
      <dgm:t>
        <a:bodyPr/>
        <a:lstStyle/>
        <a:p>
          <a:endParaRPr lang="en-US"/>
        </a:p>
      </dgm:t>
    </dgm:pt>
    <dgm:pt modelId="{1B24E8DE-9042-4E97-9892-F6C99AAE22A4}" type="sibTrans" cxnId="{16DB3B15-64DD-4B37-A504-E7732BB86A66}">
      <dgm:prSet/>
      <dgm:spPr/>
      <dgm:t>
        <a:bodyPr/>
        <a:lstStyle/>
        <a:p>
          <a:endParaRPr lang="en-US"/>
        </a:p>
      </dgm:t>
    </dgm:pt>
    <dgm:pt modelId="{F461D0F5-D0B2-41B8-B7A8-8A38B2D45EFA}">
      <dgm:prSet phldrT="[Text]" phldr="0"/>
      <dgm:spPr/>
      <dgm:t>
        <a:bodyPr/>
        <a:lstStyle/>
        <a:p>
          <a:r>
            <a:rPr lang="en-US" dirty="0" err="1">
              <a:latin typeface="Calibri Light" panose="020F0302020204030204"/>
            </a:rPr>
            <a:t>Idioma</a:t>
          </a:r>
          <a:endParaRPr lang="en-US" dirty="0" err="1"/>
        </a:p>
      </dgm:t>
    </dgm:pt>
    <dgm:pt modelId="{01772064-6A8C-49A6-9C12-9910C4DF7AEE}" type="parTrans" cxnId="{F61E1509-A4CA-4665-B5BB-8AC0ED6D5FA3}">
      <dgm:prSet/>
      <dgm:spPr/>
      <dgm:t>
        <a:bodyPr/>
        <a:lstStyle/>
        <a:p>
          <a:endParaRPr lang="en-US"/>
        </a:p>
      </dgm:t>
    </dgm:pt>
    <dgm:pt modelId="{4F33A77A-9E5F-446D-B8A8-4621983012A2}" type="sibTrans" cxnId="{F61E1509-A4CA-4665-B5BB-8AC0ED6D5FA3}">
      <dgm:prSet/>
      <dgm:spPr/>
      <dgm:t>
        <a:bodyPr/>
        <a:lstStyle/>
        <a:p>
          <a:endParaRPr lang="en-US"/>
        </a:p>
      </dgm:t>
    </dgm:pt>
    <dgm:pt modelId="{1BA8530C-CFD4-4CDF-8AAB-306B948EF190}">
      <dgm:prSet phldr="0"/>
      <dgm:spPr/>
      <dgm:t>
        <a:bodyPr/>
        <a:lstStyle/>
        <a:p>
          <a:pPr rtl="0"/>
          <a:r>
            <a:rPr lang="en-US" dirty="0" err="1">
              <a:latin typeface="Calibri Light" panose="020F0302020204030204"/>
            </a:rPr>
            <a:t>Edad</a:t>
          </a:r>
        </a:p>
      </dgm:t>
    </dgm:pt>
    <dgm:pt modelId="{F3C64CE7-0A7A-4682-9935-88C6017E54AD}" type="parTrans" cxnId="{786A1CEE-CF86-47C6-AEFF-F17ACEC598B0}">
      <dgm:prSet/>
      <dgm:spPr/>
      <dgm:t>
        <a:bodyPr/>
        <a:lstStyle/>
        <a:p>
          <a:endParaRPr lang="en-US"/>
        </a:p>
      </dgm:t>
    </dgm:pt>
    <dgm:pt modelId="{F6317DD1-EEAC-4621-89E5-F74288ACF6E7}" type="sibTrans" cxnId="{786A1CEE-CF86-47C6-AEFF-F17ACEC598B0}">
      <dgm:prSet/>
      <dgm:spPr/>
      <dgm:t>
        <a:bodyPr/>
        <a:lstStyle/>
        <a:p>
          <a:endParaRPr lang="en-US"/>
        </a:p>
      </dgm:t>
    </dgm:pt>
    <dgm:pt modelId="{361A1E2A-741C-4D26-B8F3-8B4DB06C8D15}">
      <dgm:prSet phldr="0"/>
      <dgm:spPr/>
      <dgm:t>
        <a:bodyPr/>
        <a:lstStyle/>
        <a:p>
          <a:r>
            <a:rPr lang="en-US" dirty="0">
              <a:latin typeface="Calibri Light" panose="020F0302020204030204"/>
            </a:rPr>
            <a:t>Educación</a:t>
          </a:r>
        </a:p>
      </dgm:t>
    </dgm:pt>
    <dgm:pt modelId="{F3F81FE2-5435-4C31-81D3-6A404CDBB573}" type="parTrans" cxnId="{8C83D2B0-50B5-4DF9-9257-B6C1B4DA1DC6}">
      <dgm:prSet/>
      <dgm:spPr/>
      <dgm:t>
        <a:bodyPr/>
        <a:lstStyle/>
        <a:p>
          <a:endParaRPr lang="en-US"/>
        </a:p>
      </dgm:t>
    </dgm:pt>
    <dgm:pt modelId="{FC81ACB6-DC8B-4133-8ECC-D58B24B217D8}" type="sibTrans" cxnId="{8C83D2B0-50B5-4DF9-9257-B6C1B4DA1DC6}">
      <dgm:prSet/>
      <dgm:spPr/>
      <dgm:t>
        <a:bodyPr/>
        <a:lstStyle/>
        <a:p>
          <a:endParaRPr lang="en-US"/>
        </a:p>
      </dgm:t>
    </dgm:pt>
    <dgm:pt modelId="{F20B647B-9F8F-463B-8C65-8EC854D0772B}">
      <dgm:prSet phldr="0"/>
      <dgm:spPr/>
      <dgm:t>
        <a:bodyPr/>
        <a:lstStyle/>
        <a:p>
          <a:pPr rtl="0"/>
          <a:r>
            <a:rPr lang="en-US" dirty="0">
              <a:latin typeface="Calibri Light" panose="020F0302020204030204"/>
            </a:rPr>
            <a:t>Integridad Física</a:t>
          </a:r>
        </a:p>
      </dgm:t>
    </dgm:pt>
    <dgm:pt modelId="{AB8B08AD-9307-4DC0-B2B6-C1B5BE5CED06}" type="parTrans" cxnId="{1BC059A4-5F94-4E49-8B90-A4F7D6BAA876}">
      <dgm:prSet/>
      <dgm:spPr/>
      <dgm:t>
        <a:bodyPr/>
        <a:lstStyle/>
        <a:p>
          <a:endParaRPr lang="en-US"/>
        </a:p>
      </dgm:t>
    </dgm:pt>
    <dgm:pt modelId="{DC31E33A-26B5-4757-8A70-CA4D6FB9D467}" type="sibTrans" cxnId="{1BC059A4-5F94-4E49-8B90-A4F7D6BAA876}">
      <dgm:prSet/>
      <dgm:spPr/>
      <dgm:t>
        <a:bodyPr/>
        <a:lstStyle/>
        <a:p>
          <a:endParaRPr lang="en-US"/>
        </a:p>
      </dgm:t>
    </dgm:pt>
    <dgm:pt modelId="{BE3F533F-7E5D-4CD1-B5B3-5D0AF6AE72C2}">
      <dgm:prSet phldr="0"/>
      <dgm:spPr/>
      <dgm:t>
        <a:bodyPr/>
        <a:lstStyle/>
        <a:p>
          <a:pPr rtl="0"/>
          <a:r>
            <a:rPr lang="en-US" dirty="0">
              <a:latin typeface="Calibri Light" panose="020F0302020204030204"/>
            </a:rPr>
            <a:t>Empleo</a:t>
          </a:r>
        </a:p>
      </dgm:t>
    </dgm:pt>
    <dgm:pt modelId="{6BD949EE-9386-41E3-8C4D-1FE5812143FC}" type="parTrans" cxnId="{EAB570D9-C4AB-4EC1-B5B0-6AF18A6291A4}">
      <dgm:prSet/>
      <dgm:spPr/>
      <dgm:t>
        <a:bodyPr/>
        <a:lstStyle/>
        <a:p>
          <a:endParaRPr lang="en-US"/>
        </a:p>
      </dgm:t>
    </dgm:pt>
    <dgm:pt modelId="{FDA157B4-6655-4E17-8E8B-527B3C0E475D}" type="sibTrans" cxnId="{EAB570D9-C4AB-4EC1-B5B0-6AF18A6291A4}">
      <dgm:prSet/>
      <dgm:spPr/>
      <dgm:t>
        <a:bodyPr/>
        <a:lstStyle/>
        <a:p>
          <a:endParaRPr lang="en-US"/>
        </a:p>
      </dgm:t>
    </dgm:pt>
    <dgm:pt modelId="{C339B528-DF53-43C7-8BE9-ACE4BC38701E}" type="pres">
      <dgm:prSet presAssocID="{83BA5148-CE52-4FE6-8469-6DD787304865}" presName="diagram" presStyleCnt="0">
        <dgm:presLayoutVars>
          <dgm:dir/>
          <dgm:resizeHandles val="exact"/>
        </dgm:presLayoutVars>
      </dgm:prSet>
      <dgm:spPr/>
    </dgm:pt>
    <dgm:pt modelId="{A742C581-FFD3-42FF-8BC9-8C65BA04E983}" type="pres">
      <dgm:prSet presAssocID="{1A3AFDFA-75B6-446E-BDA8-76A46E376DBD}" presName="node" presStyleLbl="node1" presStyleIdx="0" presStyleCnt="8">
        <dgm:presLayoutVars>
          <dgm:bulletEnabled val="1"/>
        </dgm:presLayoutVars>
      </dgm:prSet>
      <dgm:spPr/>
    </dgm:pt>
    <dgm:pt modelId="{691CE6BF-913F-4464-B8A7-A6DA28062D56}" type="pres">
      <dgm:prSet presAssocID="{487C23A0-727A-43C3-97EB-9D4604069DBF}" presName="sibTrans" presStyleCnt="0"/>
      <dgm:spPr/>
    </dgm:pt>
    <dgm:pt modelId="{EAE6F8D9-F92C-4A81-BABF-B92DCE0D7232}" type="pres">
      <dgm:prSet presAssocID="{0B84A22B-F568-4A72-BB77-76740296BCB6}" presName="node" presStyleLbl="node1" presStyleIdx="1" presStyleCnt="8">
        <dgm:presLayoutVars>
          <dgm:bulletEnabled val="1"/>
        </dgm:presLayoutVars>
      </dgm:prSet>
      <dgm:spPr/>
    </dgm:pt>
    <dgm:pt modelId="{539AEBC1-A923-42AB-9FA2-2B2D65024572}" type="pres">
      <dgm:prSet presAssocID="{B3EB1445-3558-458A-A9F7-94E960989C3B}" presName="sibTrans" presStyleCnt="0"/>
      <dgm:spPr/>
    </dgm:pt>
    <dgm:pt modelId="{129C2661-4498-4924-9248-4B0789C0A2ED}" type="pres">
      <dgm:prSet presAssocID="{1BA8530C-CFD4-4CDF-8AAB-306B948EF190}" presName="node" presStyleLbl="node1" presStyleIdx="2" presStyleCnt="8">
        <dgm:presLayoutVars>
          <dgm:bulletEnabled val="1"/>
        </dgm:presLayoutVars>
      </dgm:prSet>
      <dgm:spPr/>
    </dgm:pt>
    <dgm:pt modelId="{ED9D5268-719B-47D5-A015-54667053782D}" type="pres">
      <dgm:prSet presAssocID="{F6317DD1-EEAC-4621-89E5-F74288ACF6E7}" presName="sibTrans" presStyleCnt="0"/>
      <dgm:spPr/>
    </dgm:pt>
    <dgm:pt modelId="{75B18926-3332-40E5-89DE-4CC3D327A7A0}" type="pres">
      <dgm:prSet presAssocID="{F701C5B3-A2C9-480E-88DB-651C94D8A41C}" presName="node" presStyleLbl="node1" presStyleIdx="3" presStyleCnt="8">
        <dgm:presLayoutVars>
          <dgm:bulletEnabled val="1"/>
        </dgm:presLayoutVars>
      </dgm:prSet>
      <dgm:spPr/>
    </dgm:pt>
    <dgm:pt modelId="{AEADE646-FBE7-4E69-B521-3204943B7105}" type="pres">
      <dgm:prSet presAssocID="{1B24E8DE-9042-4E97-9892-F6C99AAE22A4}" presName="sibTrans" presStyleCnt="0"/>
      <dgm:spPr/>
    </dgm:pt>
    <dgm:pt modelId="{A7521B1F-03B0-468E-A67C-0C6337F859B8}" type="pres">
      <dgm:prSet presAssocID="{F461D0F5-D0B2-41B8-B7A8-8A38B2D45EFA}" presName="node" presStyleLbl="node1" presStyleIdx="4" presStyleCnt="8">
        <dgm:presLayoutVars>
          <dgm:bulletEnabled val="1"/>
        </dgm:presLayoutVars>
      </dgm:prSet>
      <dgm:spPr/>
    </dgm:pt>
    <dgm:pt modelId="{AA5A0E72-F531-472D-9369-88D111F55FA0}" type="pres">
      <dgm:prSet presAssocID="{4F33A77A-9E5F-446D-B8A8-4621983012A2}" presName="sibTrans" presStyleCnt="0"/>
      <dgm:spPr/>
    </dgm:pt>
    <dgm:pt modelId="{51D44C60-432D-4A16-B28F-A1666F1BAA39}" type="pres">
      <dgm:prSet presAssocID="{361A1E2A-741C-4D26-B8F3-8B4DB06C8D15}" presName="node" presStyleLbl="node1" presStyleIdx="5" presStyleCnt="8">
        <dgm:presLayoutVars>
          <dgm:bulletEnabled val="1"/>
        </dgm:presLayoutVars>
      </dgm:prSet>
      <dgm:spPr/>
    </dgm:pt>
    <dgm:pt modelId="{0EEC039C-F916-47F0-88AC-5B04A29C05B9}" type="pres">
      <dgm:prSet presAssocID="{FC81ACB6-DC8B-4133-8ECC-D58B24B217D8}" presName="sibTrans" presStyleCnt="0"/>
      <dgm:spPr/>
    </dgm:pt>
    <dgm:pt modelId="{84A2B990-4DB0-47B2-A952-E8F32210D67B}" type="pres">
      <dgm:prSet presAssocID="{BE3F533F-7E5D-4CD1-B5B3-5D0AF6AE72C2}" presName="node" presStyleLbl="node1" presStyleIdx="6" presStyleCnt="8">
        <dgm:presLayoutVars>
          <dgm:bulletEnabled val="1"/>
        </dgm:presLayoutVars>
      </dgm:prSet>
      <dgm:spPr/>
    </dgm:pt>
    <dgm:pt modelId="{4157ABDC-F40C-4DE9-ACF1-90784EBF8A8A}" type="pres">
      <dgm:prSet presAssocID="{FDA157B4-6655-4E17-8E8B-527B3C0E475D}" presName="sibTrans" presStyleCnt="0"/>
      <dgm:spPr/>
    </dgm:pt>
    <dgm:pt modelId="{215452EF-2073-470E-8064-FD559B19AB95}" type="pres">
      <dgm:prSet presAssocID="{F20B647B-9F8F-463B-8C65-8EC854D0772B}" presName="node" presStyleLbl="node1" presStyleIdx="7" presStyleCnt="8">
        <dgm:presLayoutVars>
          <dgm:bulletEnabled val="1"/>
        </dgm:presLayoutVars>
      </dgm:prSet>
      <dgm:spPr/>
    </dgm:pt>
  </dgm:ptLst>
  <dgm:cxnLst>
    <dgm:cxn modelId="{F61E1509-A4CA-4665-B5BB-8AC0ED6D5FA3}" srcId="{83BA5148-CE52-4FE6-8469-6DD787304865}" destId="{F461D0F5-D0B2-41B8-B7A8-8A38B2D45EFA}" srcOrd="4" destOrd="0" parTransId="{01772064-6A8C-49A6-9C12-9910C4DF7AEE}" sibTransId="{4F33A77A-9E5F-446D-B8A8-4621983012A2}"/>
    <dgm:cxn modelId="{16DB3B15-64DD-4B37-A504-E7732BB86A66}" srcId="{83BA5148-CE52-4FE6-8469-6DD787304865}" destId="{F701C5B3-A2C9-480E-88DB-651C94D8A41C}" srcOrd="3" destOrd="0" parTransId="{3E8796F9-E8B1-4739-B2DF-463DCC7A1C66}" sibTransId="{1B24E8DE-9042-4E97-9892-F6C99AAE22A4}"/>
    <dgm:cxn modelId="{F68B821F-D241-456F-ABBD-531DB37A5F61}" type="presOf" srcId="{1A3AFDFA-75B6-446E-BDA8-76A46E376DBD}" destId="{A742C581-FFD3-42FF-8BC9-8C65BA04E983}" srcOrd="0" destOrd="0" presId="urn:microsoft.com/office/officeart/2005/8/layout/default"/>
    <dgm:cxn modelId="{25725130-42C3-4335-AC53-6203A5E2345C}" srcId="{83BA5148-CE52-4FE6-8469-6DD787304865}" destId="{1A3AFDFA-75B6-446E-BDA8-76A46E376DBD}" srcOrd="0" destOrd="0" parTransId="{FB60B4C0-3C7A-4B3C-9F09-8491594192A6}" sibTransId="{487C23A0-727A-43C3-97EB-9D4604069DBF}"/>
    <dgm:cxn modelId="{A2F8FE40-7FB0-4802-A3FF-5566776EF908}" type="presOf" srcId="{BE3F533F-7E5D-4CD1-B5B3-5D0AF6AE72C2}" destId="{84A2B990-4DB0-47B2-A952-E8F32210D67B}" srcOrd="0" destOrd="0" presId="urn:microsoft.com/office/officeart/2005/8/layout/default"/>
    <dgm:cxn modelId="{BB472465-6F50-4CAD-9B3D-D1097665C58D}" type="presOf" srcId="{F701C5B3-A2C9-480E-88DB-651C94D8A41C}" destId="{75B18926-3332-40E5-89DE-4CC3D327A7A0}" srcOrd="0" destOrd="0" presId="urn:microsoft.com/office/officeart/2005/8/layout/default"/>
    <dgm:cxn modelId="{3E4A6E4C-D5B1-462D-9C3F-6E66AED91832}" type="presOf" srcId="{1BA8530C-CFD4-4CDF-8AAB-306B948EF190}" destId="{129C2661-4498-4924-9248-4B0789C0A2ED}" srcOrd="0" destOrd="0" presId="urn:microsoft.com/office/officeart/2005/8/layout/default"/>
    <dgm:cxn modelId="{C0948B58-4CF3-404B-BB7F-7C8601D5662D}" srcId="{83BA5148-CE52-4FE6-8469-6DD787304865}" destId="{0B84A22B-F568-4A72-BB77-76740296BCB6}" srcOrd="1" destOrd="0" parTransId="{33F3853F-D8D7-41E8-955E-27C295A665A7}" sibTransId="{B3EB1445-3558-458A-A9F7-94E960989C3B}"/>
    <dgm:cxn modelId="{D4D3A579-F8FD-48D2-B592-ED5666237459}" type="presOf" srcId="{83BA5148-CE52-4FE6-8469-6DD787304865}" destId="{C339B528-DF53-43C7-8BE9-ACE4BC38701E}" srcOrd="0" destOrd="0" presId="urn:microsoft.com/office/officeart/2005/8/layout/default"/>
    <dgm:cxn modelId="{3A032EA1-5585-4CC5-A00B-D85836968F1B}" type="presOf" srcId="{F461D0F5-D0B2-41B8-B7A8-8A38B2D45EFA}" destId="{A7521B1F-03B0-468E-A67C-0C6337F859B8}" srcOrd="0" destOrd="0" presId="urn:microsoft.com/office/officeart/2005/8/layout/default"/>
    <dgm:cxn modelId="{1BC059A4-5F94-4E49-8B90-A4F7D6BAA876}" srcId="{83BA5148-CE52-4FE6-8469-6DD787304865}" destId="{F20B647B-9F8F-463B-8C65-8EC854D0772B}" srcOrd="7" destOrd="0" parTransId="{AB8B08AD-9307-4DC0-B2B6-C1B5BE5CED06}" sibTransId="{DC31E33A-26B5-4757-8A70-CA4D6FB9D467}"/>
    <dgm:cxn modelId="{8C83D2B0-50B5-4DF9-9257-B6C1B4DA1DC6}" srcId="{83BA5148-CE52-4FE6-8469-6DD787304865}" destId="{361A1E2A-741C-4D26-B8F3-8B4DB06C8D15}" srcOrd="5" destOrd="0" parTransId="{F3F81FE2-5435-4C31-81D3-6A404CDBB573}" sibTransId="{FC81ACB6-DC8B-4133-8ECC-D58B24B217D8}"/>
    <dgm:cxn modelId="{6E1DCDB3-2253-411D-B15F-685ADD1F7F40}" type="presOf" srcId="{F20B647B-9F8F-463B-8C65-8EC854D0772B}" destId="{215452EF-2073-470E-8064-FD559B19AB95}" srcOrd="0" destOrd="0" presId="urn:microsoft.com/office/officeart/2005/8/layout/default"/>
    <dgm:cxn modelId="{29FE12C8-DDC3-431F-AC7B-162AF79AED6E}" type="presOf" srcId="{0B84A22B-F568-4A72-BB77-76740296BCB6}" destId="{EAE6F8D9-F92C-4A81-BABF-B92DCE0D7232}" srcOrd="0" destOrd="0" presId="urn:microsoft.com/office/officeart/2005/8/layout/default"/>
    <dgm:cxn modelId="{EAB570D9-C4AB-4EC1-B5B0-6AF18A6291A4}" srcId="{83BA5148-CE52-4FE6-8469-6DD787304865}" destId="{BE3F533F-7E5D-4CD1-B5B3-5D0AF6AE72C2}" srcOrd="6" destOrd="0" parTransId="{6BD949EE-9386-41E3-8C4D-1FE5812143FC}" sibTransId="{FDA157B4-6655-4E17-8E8B-527B3C0E475D}"/>
    <dgm:cxn modelId="{786A1CEE-CF86-47C6-AEFF-F17ACEC598B0}" srcId="{83BA5148-CE52-4FE6-8469-6DD787304865}" destId="{1BA8530C-CFD4-4CDF-8AAB-306B948EF190}" srcOrd="2" destOrd="0" parTransId="{F3C64CE7-0A7A-4682-9935-88C6017E54AD}" sibTransId="{F6317DD1-EEAC-4621-89E5-F74288ACF6E7}"/>
    <dgm:cxn modelId="{A4899FFC-1008-4D81-81DB-51679FBADFFD}" type="presOf" srcId="{361A1E2A-741C-4D26-B8F3-8B4DB06C8D15}" destId="{51D44C60-432D-4A16-B28F-A1666F1BAA39}" srcOrd="0" destOrd="0" presId="urn:microsoft.com/office/officeart/2005/8/layout/default"/>
    <dgm:cxn modelId="{3027B638-9604-42B7-85E7-AC5F71A20090}" type="presParOf" srcId="{C339B528-DF53-43C7-8BE9-ACE4BC38701E}" destId="{A742C581-FFD3-42FF-8BC9-8C65BA04E983}" srcOrd="0" destOrd="0" presId="urn:microsoft.com/office/officeart/2005/8/layout/default"/>
    <dgm:cxn modelId="{CB8CB3B4-313B-40D9-B619-AEF903E24B44}" type="presParOf" srcId="{C339B528-DF53-43C7-8BE9-ACE4BC38701E}" destId="{691CE6BF-913F-4464-B8A7-A6DA28062D56}" srcOrd="1" destOrd="0" presId="urn:microsoft.com/office/officeart/2005/8/layout/default"/>
    <dgm:cxn modelId="{6DC059AC-6673-41BD-8132-FEDE869ADAE1}" type="presParOf" srcId="{C339B528-DF53-43C7-8BE9-ACE4BC38701E}" destId="{EAE6F8D9-F92C-4A81-BABF-B92DCE0D7232}" srcOrd="2" destOrd="0" presId="urn:microsoft.com/office/officeart/2005/8/layout/default"/>
    <dgm:cxn modelId="{66667BEE-72F3-4F23-AF35-B322E4E2FA0E}" type="presParOf" srcId="{C339B528-DF53-43C7-8BE9-ACE4BC38701E}" destId="{539AEBC1-A923-42AB-9FA2-2B2D65024572}" srcOrd="3" destOrd="0" presId="urn:microsoft.com/office/officeart/2005/8/layout/default"/>
    <dgm:cxn modelId="{BF7C8B0E-2C15-48A9-A2A6-1F52734F1BFC}" type="presParOf" srcId="{C339B528-DF53-43C7-8BE9-ACE4BC38701E}" destId="{129C2661-4498-4924-9248-4B0789C0A2ED}" srcOrd="4" destOrd="0" presId="urn:microsoft.com/office/officeart/2005/8/layout/default"/>
    <dgm:cxn modelId="{6E23625B-D472-45F5-A84A-379AA5E5AE57}" type="presParOf" srcId="{C339B528-DF53-43C7-8BE9-ACE4BC38701E}" destId="{ED9D5268-719B-47D5-A015-54667053782D}" srcOrd="5" destOrd="0" presId="urn:microsoft.com/office/officeart/2005/8/layout/default"/>
    <dgm:cxn modelId="{DCD6FD8C-D0A8-486F-B442-F63178C2786E}" type="presParOf" srcId="{C339B528-DF53-43C7-8BE9-ACE4BC38701E}" destId="{75B18926-3332-40E5-89DE-4CC3D327A7A0}" srcOrd="6" destOrd="0" presId="urn:microsoft.com/office/officeart/2005/8/layout/default"/>
    <dgm:cxn modelId="{CF5117CC-8832-43AA-8BC9-8AA32A2C5AD3}" type="presParOf" srcId="{C339B528-DF53-43C7-8BE9-ACE4BC38701E}" destId="{AEADE646-FBE7-4E69-B521-3204943B7105}" srcOrd="7" destOrd="0" presId="urn:microsoft.com/office/officeart/2005/8/layout/default"/>
    <dgm:cxn modelId="{AC6EFE1D-5CE7-4074-BF9F-9D43A2E82393}" type="presParOf" srcId="{C339B528-DF53-43C7-8BE9-ACE4BC38701E}" destId="{A7521B1F-03B0-468E-A67C-0C6337F859B8}" srcOrd="8" destOrd="0" presId="urn:microsoft.com/office/officeart/2005/8/layout/default"/>
    <dgm:cxn modelId="{27733E42-F3DB-4A2A-A6D1-7D58A3F220E7}" type="presParOf" srcId="{C339B528-DF53-43C7-8BE9-ACE4BC38701E}" destId="{AA5A0E72-F531-472D-9369-88D111F55FA0}" srcOrd="9" destOrd="0" presId="urn:microsoft.com/office/officeart/2005/8/layout/default"/>
    <dgm:cxn modelId="{ED82E0CB-8806-41EC-B955-64387BD40E38}" type="presParOf" srcId="{C339B528-DF53-43C7-8BE9-ACE4BC38701E}" destId="{51D44C60-432D-4A16-B28F-A1666F1BAA39}" srcOrd="10" destOrd="0" presId="urn:microsoft.com/office/officeart/2005/8/layout/default"/>
    <dgm:cxn modelId="{186BD7B6-F000-4741-84ED-5F515CC30239}" type="presParOf" srcId="{C339B528-DF53-43C7-8BE9-ACE4BC38701E}" destId="{0EEC039C-F916-47F0-88AC-5B04A29C05B9}" srcOrd="11" destOrd="0" presId="urn:microsoft.com/office/officeart/2005/8/layout/default"/>
    <dgm:cxn modelId="{1243AC5D-614C-40F0-965B-FF325ED4DA7B}" type="presParOf" srcId="{C339B528-DF53-43C7-8BE9-ACE4BC38701E}" destId="{84A2B990-4DB0-47B2-A952-E8F32210D67B}" srcOrd="12" destOrd="0" presId="urn:microsoft.com/office/officeart/2005/8/layout/default"/>
    <dgm:cxn modelId="{4E205231-A314-4F49-AAE5-F194AC3F8082}" type="presParOf" srcId="{C339B528-DF53-43C7-8BE9-ACE4BC38701E}" destId="{4157ABDC-F40C-4DE9-ACF1-90784EBF8A8A}" srcOrd="13" destOrd="0" presId="urn:microsoft.com/office/officeart/2005/8/layout/default"/>
    <dgm:cxn modelId="{DB7DD25C-5AC4-409F-8ED2-0FBE3BB0E0F6}" type="presParOf" srcId="{C339B528-DF53-43C7-8BE9-ACE4BC38701E}" destId="{215452EF-2073-470E-8064-FD559B19AB9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6007EA2-A14D-4D52-9410-FE9FE1F4FFB3}" type="doc">
      <dgm:prSet loTypeId="urn:microsoft.com/office/officeart/2005/8/layout/gear1" loCatId="process" qsTypeId="urn:microsoft.com/office/officeart/2005/8/quickstyle/simple1" qsCatId="simple" csTypeId="urn:microsoft.com/office/officeart/2005/8/colors/accent3_2" csCatId="accent3" phldr="1"/>
      <dgm:spPr/>
    </dgm:pt>
    <dgm:pt modelId="{13F7413B-5FF5-4469-B4F0-2C08B9F6FF18}">
      <dgm:prSet phldrT="[Texto]"/>
      <dgm:spPr/>
      <dgm:t>
        <a:bodyPr/>
        <a:lstStyle/>
        <a:p>
          <a:r>
            <a:rPr lang="es-419" dirty="0"/>
            <a:t>Acceso</a:t>
          </a:r>
          <a:endParaRPr lang="en-US" dirty="0"/>
        </a:p>
      </dgm:t>
    </dgm:pt>
    <dgm:pt modelId="{B41DF3C2-F0D5-4EBC-BF24-31771C8035F6}" type="parTrans" cxnId="{E977027E-47EA-410B-A57C-CC5F6FA7795F}">
      <dgm:prSet/>
      <dgm:spPr/>
      <dgm:t>
        <a:bodyPr/>
        <a:lstStyle/>
        <a:p>
          <a:endParaRPr lang="en-US"/>
        </a:p>
      </dgm:t>
    </dgm:pt>
    <dgm:pt modelId="{E8784956-9B31-4ACD-AB00-A930304CC549}" type="sibTrans" cxnId="{E977027E-47EA-410B-A57C-CC5F6FA7795F}">
      <dgm:prSet/>
      <dgm:spPr/>
      <dgm:t>
        <a:bodyPr/>
        <a:lstStyle/>
        <a:p>
          <a:endParaRPr lang="en-US"/>
        </a:p>
      </dgm:t>
    </dgm:pt>
    <dgm:pt modelId="{92A8425F-BEF8-455F-8854-26E6FD4ED2A7}">
      <dgm:prSet phldrT="[Texto]"/>
      <dgm:spPr/>
      <dgm:t>
        <a:bodyPr/>
        <a:lstStyle/>
        <a:p>
          <a:r>
            <a:rPr lang="es-419" dirty="0"/>
            <a:t>Uso</a:t>
          </a:r>
          <a:endParaRPr lang="en-US" dirty="0"/>
        </a:p>
      </dgm:t>
    </dgm:pt>
    <dgm:pt modelId="{6B919C83-5EC9-4BC8-92A4-3A0A23D6AC17}" type="parTrans" cxnId="{EA962E52-645C-4BDC-8738-9153D414DD83}">
      <dgm:prSet/>
      <dgm:spPr/>
      <dgm:t>
        <a:bodyPr/>
        <a:lstStyle/>
        <a:p>
          <a:endParaRPr lang="en-US"/>
        </a:p>
      </dgm:t>
    </dgm:pt>
    <dgm:pt modelId="{FBAE7590-A78A-45CE-80D0-7A89BD6FCEA0}" type="sibTrans" cxnId="{EA962E52-645C-4BDC-8738-9153D414DD83}">
      <dgm:prSet/>
      <dgm:spPr/>
      <dgm:t>
        <a:bodyPr/>
        <a:lstStyle/>
        <a:p>
          <a:endParaRPr lang="en-US"/>
        </a:p>
      </dgm:t>
    </dgm:pt>
    <dgm:pt modelId="{9FAB9B20-6CAC-4309-86C0-305DDAFB0F91}">
      <dgm:prSet phldrT="[Texto]"/>
      <dgm:spPr/>
      <dgm:t>
        <a:bodyPr/>
        <a:lstStyle/>
        <a:p>
          <a:r>
            <a:rPr lang="es-419" dirty="0"/>
            <a:t>Calidad</a:t>
          </a:r>
          <a:endParaRPr lang="en-US" dirty="0"/>
        </a:p>
      </dgm:t>
    </dgm:pt>
    <dgm:pt modelId="{F4375C9F-3AFC-4FBD-AE62-FEFC8561C390}" type="parTrans" cxnId="{54FA0AD7-5F1C-4C9F-99CD-CA1C7F60B52E}">
      <dgm:prSet/>
      <dgm:spPr/>
      <dgm:t>
        <a:bodyPr/>
        <a:lstStyle/>
        <a:p>
          <a:endParaRPr lang="en-US"/>
        </a:p>
      </dgm:t>
    </dgm:pt>
    <dgm:pt modelId="{9B8893E5-D9C9-4ECD-8C67-1FF6ECBCFF1C}" type="sibTrans" cxnId="{54FA0AD7-5F1C-4C9F-99CD-CA1C7F60B52E}">
      <dgm:prSet/>
      <dgm:spPr/>
      <dgm:t>
        <a:bodyPr/>
        <a:lstStyle/>
        <a:p>
          <a:endParaRPr lang="en-US"/>
        </a:p>
      </dgm:t>
    </dgm:pt>
    <dgm:pt modelId="{A3819857-85F9-4912-816E-CD1152FCC42D}" type="pres">
      <dgm:prSet presAssocID="{66007EA2-A14D-4D52-9410-FE9FE1F4FFB3}" presName="composite" presStyleCnt="0">
        <dgm:presLayoutVars>
          <dgm:chMax val="3"/>
          <dgm:animLvl val="lvl"/>
          <dgm:resizeHandles val="exact"/>
        </dgm:presLayoutVars>
      </dgm:prSet>
      <dgm:spPr/>
    </dgm:pt>
    <dgm:pt modelId="{3E7C2687-AD5C-4C39-9805-CA2FFF3180DA}" type="pres">
      <dgm:prSet presAssocID="{13F7413B-5FF5-4469-B4F0-2C08B9F6FF18}" presName="gear1" presStyleLbl="node1" presStyleIdx="0" presStyleCnt="3">
        <dgm:presLayoutVars>
          <dgm:chMax val="1"/>
          <dgm:bulletEnabled val="1"/>
        </dgm:presLayoutVars>
      </dgm:prSet>
      <dgm:spPr/>
    </dgm:pt>
    <dgm:pt modelId="{D410F8C8-CA62-42D5-820D-774B7D388E8E}" type="pres">
      <dgm:prSet presAssocID="{13F7413B-5FF5-4469-B4F0-2C08B9F6FF18}" presName="gear1srcNode" presStyleLbl="node1" presStyleIdx="0" presStyleCnt="3"/>
      <dgm:spPr/>
    </dgm:pt>
    <dgm:pt modelId="{978D6E5E-F22B-49DF-82DD-D02E7C901019}" type="pres">
      <dgm:prSet presAssocID="{13F7413B-5FF5-4469-B4F0-2C08B9F6FF18}" presName="gear1dstNode" presStyleLbl="node1" presStyleIdx="0" presStyleCnt="3"/>
      <dgm:spPr/>
    </dgm:pt>
    <dgm:pt modelId="{63CA9344-8A73-4110-AC62-E51784C81D77}" type="pres">
      <dgm:prSet presAssocID="{92A8425F-BEF8-455F-8854-26E6FD4ED2A7}" presName="gear2" presStyleLbl="node1" presStyleIdx="1" presStyleCnt="3">
        <dgm:presLayoutVars>
          <dgm:chMax val="1"/>
          <dgm:bulletEnabled val="1"/>
        </dgm:presLayoutVars>
      </dgm:prSet>
      <dgm:spPr/>
    </dgm:pt>
    <dgm:pt modelId="{6F0B41D1-4F11-4531-B007-038063C71E0E}" type="pres">
      <dgm:prSet presAssocID="{92A8425F-BEF8-455F-8854-26E6FD4ED2A7}" presName="gear2srcNode" presStyleLbl="node1" presStyleIdx="1" presStyleCnt="3"/>
      <dgm:spPr/>
    </dgm:pt>
    <dgm:pt modelId="{19284312-B82D-4E9D-94B8-BBBE2FB31572}" type="pres">
      <dgm:prSet presAssocID="{92A8425F-BEF8-455F-8854-26E6FD4ED2A7}" presName="gear2dstNode" presStyleLbl="node1" presStyleIdx="1" presStyleCnt="3"/>
      <dgm:spPr/>
    </dgm:pt>
    <dgm:pt modelId="{4EF9091C-E5B7-464B-B566-B67A48A6F5B8}" type="pres">
      <dgm:prSet presAssocID="{9FAB9B20-6CAC-4309-86C0-305DDAFB0F91}" presName="gear3" presStyleLbl="node1" presStyleIdx="2" presStyleCnt="3"/>
      <dgm:spPr/>
    </dgm:pt>
    <dgm:pt modelId="{3DC46A13-9040-44E8-889A-ABF9087EFFD2}" type="pres">
      <dgm:prSet presAssocID="{9FAB9B20-6CAC-4309-86C0-305DDAFB0F91}" presName="gear3tx" presStyleLbl="node1" presStyleIdx="2" presStyleCnt="3">
        <dgm:presLayoutVars>
          <dgm:chMax val="1"/>
          <dgm:bulletEnabled val="1"/>
        </dgm:presLayoutVars>
      </dgm:prSet>
      <dgm:spPr/>
    </dgm:pt>
    <dgm:pt modelId="{239ED665-3DED-4476-9845-1AD74F4FA082}" type="pres">
      <dgm:prSet presAssocID="{9FAB9B20-6CAC-4309-86C0-305DDAFB0F91}" presName="gear3srcNode" presStyleLbl="node1" presStyleIdx="2" presStyleCnt="3"/>
      <dgm:spPr/>
    </dgm:pt>
    <dgm:pt modelId="{93BAC481-F5FA-431D-82A6-F210F3EA47DE}" type="pres">
      <dgm:prSet presAssocID="{9FAB9B20-6CAC-4309-86C0-305DDAFB0F91}" presName="gear3dstNode" presStyleLbl="node1" presStyleIdx="2" presStyleCnt="3"/>
      <dgm:spPr/>
    </dgm:pt>
    <dgm:pt modelId="{D1DDF5CF-13A0-4A59-A76C-849E508AE980}" type="pres">
      <dgm:prSet presAssocID="{E8784956-9B31-4ACD-AB00-A930304CC549}" presName="connector1" presStyleLbl="sibTrans2D1" presStyleIdx="0" presStyleCnt="3"/>
      <dgm:spPr/>
    </dgm:pt>
    <dgm:pt modelId="{A6896017-E05D-4A8A-BC10-02A34BA4BD45}" type="pres">
      <dgm:prSet presAssocID="{FBAE7590-A78A-45CE-80D0-7A89BD6FCEA0}" presName="connector2" presStyleLbl="sibTrans2D1" presStyleIdx="1" presStyleCnt="3"/>
      <dgm:spPr/>
    </dgm:pt>
    <dgm:pt modelId="{253180F4-4063-40A0-8AF2-BBDB2EBC906F}" type="pres">
      <dgm:prSet presAssocID="{9B8893E5-D9C9-4ECD-8C67-1FF6ECBCFF1C}" presName="connector3" presStyleLbl="sibTrans2D1" presStyleIdx="2" presStyleCnt="3"/>
      <dgm:spPr/>
    </dgm:pt>
  </dgm:ptLst>
  <dgm:cxnLst>
    <dgm:cxn modelId="{DE858030-3EB2-4FE4-A86F-B02890857F2C}" type="presOf" srcId="{92A8425F-BEF8-455F-8854-26E6FD4ED2A7}" destId="{19284312-B82D-4E9D-94B8-BBBE2FB31572}" srcOrd="2" destOrd="0" presId="urn:microsoft.com/office/officeart/2005/8/layout/gear1"/>
    <dgm:cxn modelId="{C64D3262-F7DF-444A-B6D6-4AB48D60AC33}" type="presOf" srcId="{9FAB9B20-6CAC-4309-86C0-305DDAFB0F91}" destId="{93BAC481-F5FA-431D-82A6-F210F3EA47DE}" srcOrd="3" destOrd="0" presId="urn:microsoft.com/office/officeart/2005/8/layout/gear1"/>
    <dgm:cxn modelId="{4C93DE63-2891-4ED0-BC72-0B6C397D12C5}" type="presOf" srcId="{92A8425F-BEF8-455F-8854-26E6FD4ED2A7}" destId="{6F0B41D1-4F11-4531-B007-038063C71E0E}" srcOrd="1" destOrd="0" presId="urn:microsoft.com/office/officeart/2005/8/layout/gear1"/>
    <dgm:cxn modelId="{EA962E52-645C-4BDC-8738-9153D414DD83}" srcId="{66007EA2-A14D-4D52-9410-FE9FE1F4FFB3}" destId="{92A8425F-BEF8-455F-8854-26E6FD4ED2A7}" srcOrd="1" destOrd="0" parTransId="{6B919C83-5EC9-4BC8-92A4-3A0A23D6AC17}" sibTransId="{FBAE7590-A78A-45CE-80D0-7A89BD6FCEA0}"/>
    <dgm:cxn modelId="{0BC96352-88C9-49CE-8257-7A3B6FED7920}" type="presOf" srcId="{92A8425F-BEF8-455F-8854-26E6FD4ED2A7}" destId="{63CA9344-8A73-4110-AC62-E51784C81D77}" srcOrd="0" destOrd="0" presId="urn:microsoft.com/office/officeart/2005/8/layout/gear1"/>
    <dgm:cxn modelId="{E977027E-47EA-410B-A57C-CC5F6FA7795F}" srcId="{66007EA2-A14D-4D52-9410-FE9FE1F4FFB3}" destId="{13F7413B-5FF5-4469-B4F0-2C08B9F6FF18}" srcOrd="0" destOrd="0" parTransId="{B41DF3C2-F0D5-4EBC-BF24-31771C8035F6}" sibTransId="{E8784956-9B31-4ACD-AB00-A930304CC549}"/>
    <dgm:cxn modelId="{05098F81-B82D-4CFA-BADC-E17A5B0D5BE0}" type="presOf" srcId="{13F7413B-5FF5-4469-B4F0-2C08B9F6FF18}" destId="{D410F8C8-CA62-42D5-820D-774B7D388E8E}" srcOrd="1" destOrd="0" presId="urn:microsoft.com/office/officeart/2005/8/layout/gear1"/>
    <dgm:cxn modelId="{C68CD89B-99D0-496E-98B0-D153328719A7}" type="presOf" srcId="{E8784956-9B31-4ACD-AB00-A930304CC549}" destId="{D1DDF5CF-13A0-4A59-A76C-849E508AE980}" srcOrd="0" destOrd="0" presId="urn:microsoft.com/office/officeart/2005/8/layout/gear1"/>
    <dgm:cxn modelId="{5A992AA0-448B-4DB1-8661-CCA6F8CEBAC7}" type="presOf" srcId="{9FAB9B20-6CAC-4309-86C0-305DDAFB0F91}" destId="{239ED665-3DED-4476-9845-1AD74F4FA082}" srcOrd="2" destOrd="0" presId="urn:microsoft.com/office/officeart/2005/8/layout/gear1"/>
    <dgm:cxn modelId="{829D00A3-96E7-4A21-8E02-825604F6CD2E}" type="presOf" srcId="{9FAB9B20-6CAC-4309-86C0-305DDAFB0F91}" destId="{4EF9091C-E5B7-464B-B566-B67A48A6F5B8}" srcOrd="0" destOrd="0" presId="urn:microsoft.com/office/officeart/2005/8/layout/gear1"/>
    <dgm:cxn modelId="{B83FB2AA-4153-4D41-9BD3-5D0ADE103C9A}" type="presOf" srcId="{13F7413B-5FF5-4469-B4F0-2C08B9F6FF18}" destId="{3E7C2687-AD5C-4C39-9805-CA2FFF3180DA}" srcOrd="0" destOrd="0" presId="urn:microsoft.com/office/officeart/2005/8/layout/gear1"/>
    <dgm:cxn modelId="{7721DCAA-77F7-420E-BF47-0B022EBAEF26}" type="presOf" srcId="{13F7413B-5FF5-4469-B4F0-2C08B9F6FF18}" destId="{978D6E5E-F22B-49DF-82DD-D02E7C901019}" srcOrd="2" destOrd="0" presId="urn:microsoft.com/office/officeart/2005/8/layout/gear1"/>
    <dgm:cxn modelId="{2CDCF0B4-A002-4AF9-8D69-49923404BB7B}" type="presOf" srcId="{FBAE7590-A78A-45CE-80D0-7A89BD6FCEA0}" destId="{A6896017-E05D-4A8A-BC10-02A34BA4BD45}" srcOrd="0" destOrd="0" presId="urn:microsoft.com/office/officeart/2005/8/layout/gear1"/>
    <dgm:cxn modelId="{C0B691B6-DFFA-41C2-B094-BE18C5CF39D5}" type="presOf" srcId="{66007EA2-A14D-4D52-9410-FE9FE1F4FFB3}" destId="{A3819857-85F9-4912-816E-CD1152FCC42D}" srcOrd="0" destOrd="0" presId="urn:microsoft.com/office/officeart/2005/8/layout/gear1"/>
    <dgm:cxn modelId="{54FA0AD7-5F1C-4C9F-99CD-CA1C7F60B52E}" srcId="{66007EA2-A14D-4D52-9410-FE9FE1F4FFB3}" destId="{9FAB9B20-6CAC-4309-86C0-305DDAFB0F91}" srcOrd="2" destOrd="0" parTransId="{F4375C9F-3AFC-4FBD-AE62-FEFC8561C390}" sibTransId="{9B8893E5-D9C9-4ECD-8C67-1FF6ECBCFF1C}"/>
    <dgm:cxn modelId="{049AD4D9-60C9-4557-B458-FCD61897ACD6}" type="presOf" srcId="{9FAB9B20-6CAC-4309-86C0-305DDAFB0F91}" destId="{3DC46A13-9040-44E8-889A-ABF9087EFFD2}" srcOrd="1" destOrd="0" presId="urn:microsoft.com/office/officeart/2005/8/layout/gear1"/>
    <dgm:cxn modelId="{C4FE27FB-AAAF-4225-9F25-337DF30368AB}" type="presOf" srcId="{9B8893E5-D9C9-4ECD-8C67-1FF6ECBCFF1C}" destId="{253180F4-4063-40A0-8AF2-BBDB2EBC906F}" srcOrd="0" destOrd="0" presId="urn:microsoft.com/office/officeart/2005/8/layout/gear1"/>
    <dgm:cxn modelId="{95BADDB5-3DF2-4EE3-A3D3-6A181D5863BE}" type="presParOf" srcId="{A3819857-85F9-4912-816E-CD1152FCC42D}" destId="{3E7C2687-AD5C-4C39-9805-CA2FFF3180DA}" srcOrd="0" destOrd="0" presId="urn:microsoft.com/office/officeart/2005/8/layout/gear1"/>
    <dgm:cxn modelId="{7936E1E0-EC96-422F-B629-DDA59657A7D9}" type="presParOf" srcId="{A3819857-85F9-4912-816E-CD1152FCC42D}" destId="{D410F8C8-CA62-42D5-820D-774B7D388E8E}" srcOrd="1" destOrd="0" presId="urn:microsoft.com/office/officeart/2005/8/layout/gear1"/>
    <dgm:cxn modelId="{FBADF0D1-89B0-4336-947A-712CBA6F2C3E}" type="presParOf" srcId="{A3819857-85F9-4912-816E-CD1152FCC42D}" destId="{978D6E5E-F22B-49DF-82DD-D02E7C901019}" srcOrd="2" destOrd="0" presId="urn:microsoft.com/office/officeart/2005/8/layout/gear1"/>
    <dgm:cxn modelId="{152AAFD4-930F-4F32-A6B8-DC9C67433F56}" type="presParOf" srcId="{A3819857-85F9-4912-816E-CD1152FCC42D}" destId="{63CA9344-8A73-4110-AC62-E51784C81D77}" srcOrd="3" destOrd="0" presId="urn:microsoft.com/office/officeart/2005/8/layout/gear1"/>
    <dgm:cxn modelId="{5D90F60D-2C73-49DB-A0AA-EA4009B73A87}" type="presParOf" srcId="{A3819857-85F9-4912-816E-CD1152FCC42D}" destId="{6F0B41D1-4F11-4531-B007-038063C71E0E}" srcOrd="4" destOrd="0" presId="urn:microsoft.com/office/officeart/2005/8/layout/gear1"/>
    <dgm:cxn modelId="{29C75CA9-5B02-4DB2-8F5A-F5AC8F80568B}" type="presParOf" srcId="{A3819857-85F9-4912-816E-CD1152FCC42D}" destId="{19284312-B82D-4E9D-94B8-BBBE2FB31572}" srcOrd="5" destOrd="0" presId="urn:microsoft.com/office/officeart/2005/8/layout/gear1"/>
    <dgm:cxn modelId="{E9E81597-9EC0-40BB-A77E-9698D48E0F45}" type="presParOf" srcId="{A3819857-85F9-4912-816E-CD1152FCC42D}" destId="{4EF9091C-E5B7-464B-B566-B67A48A6F5B8}" srcOrd="6" destOrd="0" presId="urn:microsoft.com/office/officeart/2005/8/layout/gear1"/>
    <dgm:cxn modelId="{B8E9418C-A599-4EF5-BC35-D084AD08E54F}" type="presParOf" srcId="{A3819857-85F9-4912-816E-CD1152FCC42D}" destId="{3DC46A13-9040-44E8-889A-ABF9087EFFD2}" srcOrd="7" destOrd="0" presId="urn:microsoft.com/office/officeart/2005/8/layout/gear1"/>
    <dgm:cxn modelId="{4ADC68F4-BAF0-4291-8CF2-FB0B52779EF0}" type="presParOf" srcId="{A3819857-85F9-4912-816E-CD1152FCC42D}" destId="{239ED665-3DED-4476-9845-1AD74F4FA082}" srcOrd="8" destOrd="0" presId="urn:microsoft.com/office/officeart/2005/8/layout/gear1"/>
    <dgm:cxn modelId="{451F7896-A96E-4417-9F55-DAE16C102B1D}" type="presParOf" srcId="{A3819857-85F9-4912-816E-CD1152FCC42D}" destId="{93BAC481-F5FA-431D-82A6-F210F3EA47DE}" srcOrd="9" destOrd="0" presId="urn:microsoft.com/office/officeart/2005/8/layout/gear1"/>
    <dgm:cxn modelId="{9D079727-50F9-4D15-A5F6-D9866B67252B}" type="presParOf" srcId="{A3819857-85F9-4912-816E-CD1152FCC42D}" destId="{D1DDF5CF-13A0-4A59-A76C-849E508AE980}" srcOrd="10" destOrd="0" presId="urn:microsoft.com/office/officeart/2005/8/layout/gear1"/>
    <dgm:cxn modelId="{082535AC-59FB-4832-9E9D-F41C95C6A776}" type="presParOf" srcId="{A3819857-85F9-4912-816E-CD1152FCC42D}" destId="{A6896017-E05D-4A8A-BC10-02A34BA4BD45}" srcOrd="11" destOrd="0" presId="urn:microsoft.com/office/officeart/2005/8/layout/gear1"/>
    <dgm:cxn modelId="{B1BA7137-662F-42A8-894B-411415FA1079}" type="presParOf" srcId="{A3819857-85F9-4912-816E-CD1152FCC42D}" destId="{253180F4-4063-40A0-8AF2-BBDB2EBC906F}"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8D5DCAE-1783-4FF2-AE78-E4D4D70E01A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7619550-F1D9-4CD8-AC32-293C06364E6C}">
      <dgm:prSet phldrT="[Texto]" custT="1"/>
      <dgm:spPr/>
      <dgm:t>
        <a:bodyPr/>
        <a:lstStyle/>
        <a:p>
          <a:r>
            <a:rPr lang="es-419" sz="2800" dirty="0"/>
            <a:t>Etapa 1</a:t>
          </a:r>
          <a:endParaRPr lang="en-US" sz="2800" dirty="0"/>
        </a:p>
      </dgm:t>
    </dgm:pt>
    <dgm:pt modelId="{47126D11-0333-4F40-BE8D-97F625FA0C38}" type="parTrans" cxnId="{E9F628AC-59AD-4D05-9AA5-C4F4DD7FB5E7}">
      <dgm:prSet/>
      <dgm:spPr/>
      <dgm:t>
        <a:bodyPr/>
        <a:lstStyle/>
        <a:p>
          <a:endParaRPr lang="en-US" sz="1500"/>
        </a:p>
      </dgm:t>
    </dgm:pt>
    <dgm:pt modelId="{44904056-953E-4144-990B-DEEB79E6BA72}" type="sibTrans" cxnId="{E9F628AC-59AD-4D05-9AA5-C4F4DD7FB5E7}">
      <dgm:prSet/>
      <dgm:spPr/>
      <dgm:t>
        <a:bodyPr/>
        <a:lstStyle/>
        <a:p>
          <a:endParaRPr lang="en-US" sz="1500"/>
        </a:p>
      </dgm:t>
    </dgm:pt>
    <dgm:pt modelId="{870D292F-546B-488F-B82A-2A6BCF15DF45}">
      <dgm:prSet phldrT="[Texto]" custT="1"/>
      <dgm:spPr/>
      <dgm:t>
        <a:bodyPr/>
        <a:lstStyle/>
        <a:p>
          <a:r>
            <a:rPr lang="es-419" sz="2000" dirty="0"/>
            <a:t>Adopción TIC</a:t>
          </a:r>
          <a:endParaRPr lang="en-US" sz="2000" dirty="0"/>
        </a:p>
      </dgm:t>
    </dgm:pt>
    <dgm:pt modelId="{CF290DD2-C0D2-48E6-B7E3-3C0F108975DB}" type="parTrans" cxnId="{2339267B-4D4A-416F-A7AE-98DFB8F1C6D1}">
      <dgm:prSet/>
      <dgm:spPr/>
      <dgm:t>
        <a:bodyPr/>
        <a:lstStyle/>
        <a:p>
          <a:endParaRPr lang="en-US" sz="1500"/>
        </a:p>
      </dgm:t>
    </dgm:pt>
    <dgm:pt modelId="{A4E298F8-8613-4E21-99E7-ABC819D0E2BA}" type="sibTrans" cxnId="{2339267B-4D4A-416F-A7AE-98DFB8F1C6D1}">
      <dgm:prSet/>
      <dgm:spPr/>
      <dgm:t>
        <a:bodyPr/>
        <a:lstStyle/>
        <a:p>
          <a:endParaRPr lang="en-US" sz="1500"/>
        </a:p>
      </dgm:t>
    </dgm:pt>
    <dgm:pt modelId="{34824671-A8A6-4DBD-A3B7-FCCB94846308}">
      <dgm:prSet phldrT="[Texto]" custT="1"/>
      <dgm:spPr/>
      <dgm:t>
        <a:bodyPr/>
        <a:lstStyle/>
        <a:p>
          <a:r>
            <a:rPr lang="es-419" sz="2800" dirty="0"/>
            <a:t>Etapa 2</a:t>
          </a:r>
          <a:endParaRPr lang="en-US" sz="2800" dirty="0"/>
        </a:p>
      </dgm:t>
    </dgm:pt>
    <dgm:pt modelId="{B586FF6A-5163-4476-9024-41F37BD5310A}" type="parTrans" cxnId="{0C9A800C-8AAB-451E-97D2-1A5BC1A06B35}">
      <dgm:prSet/>
      <dgm:spPr/>
      <dgm:t>
        <a:bodyPr/>
        <a:lstStyle/>
        <a:p>
          <a:endParaRPr lang="en-US" sz="1500"/>
        </a:p>
      </dgm:t>
    </dgm:pt>
    <dgm:pt modelId="{C1B8BF59-BFE1-47AD-8FD9-2BACBE1CBC56}" type="sibTrans" cxnId="{0C9A800C-8AAB-451E-97D2-1A5BC1A06B35}">
      <dgm:prSet/>
      <dgm:spPr/>
      <dgm:t>
        <a:bodyPr/>
        <a:lstStyle/>
        <a:p>
          <a:endParaRPr lang="en-US" sz="1500"/>
        </a:p>
      </dgm:t>
    </dgm:pt>
    <dgm:pt modelId="{6A9F0F5E-6CCF-4E6F-A23A-CBA31236F27F}">
      <dgm:prSet phldrT="[Texto]" custT="1"/>
      <dgm:spPr/>
      <dgm:t>
        <a:bodyPr/>
        <a:lstStyle/>
        <a:p>
          <a:r>
            <a:rPr lang="es-419" sz="2000" dirty="0"/>
            <a:t>Servicios digitales</a:t>
          </a:r>
          <a:endParaRPr lang="en-US" sz="2000" dirty="0"/>
        </a:p>
      </dgm:t>
    </dgm:pt>
    <dgm:pt modelId="{D242D193-CC77-494E-9C5F-EE915FDFF25F}" type="parTrans" cxnId="{78F06AC6-E451-4B51-B339-BEF90FFC4FC4}">
      <dgm:prSet/>
      <dgm:spPr/>
      <dgm:t>
        <a:bodyPr/>
        <a:lstStyle/>
        <a:p>
          <a:endParaRPr lang="en-US" sz="1500"/>
        </a:p>
      </dgm:t>
    </dgm:pt>
    <dgm:pt modelId="{2B26AB80-68C7-4862-81DE-8592D0963B20}" type="sibTrans" cxnId="{78F06AC6-E451-4B51-B339-BEF90FFC4FC4}">
      <dgm:prSet/>
      <dgm:spPr/>
      <dgm:t>
        <a:bodyPr/>
        <a:lstStyle/>
        <a:p>
          <a:endParaRPr lang="en-US" sz="1500"/>
        </a:p>
      </dgm:t>
    </dgm:pt>
    <dgm:pt modelId="{A479706F-94D8-4F2D-BA13-988B2000A741}">
      <dgm:prSet phldrT="[Texto]" custT="1"/>
      <dgm:spPr/>
      <dgm:t>
        <a:bodyPr/>
        <a:lstStyle/>
        <a:p>
          <a:r>
            <a:rPr lang="es-419" sz="2800" dirty="0"/>
            <a:t>Etapa 3</a:t>
          </a:r>
          <a:endParaRPr lang="en-US" sz="2800" dirty="0"/>
        </a:p>
      </dgm:t>
    </dgm:pt>
    <dgm:pt modelId="{5F7EE599-B480-44B1-8CD3-7BAF98F9BB61}" type="parTrans" cxnId="{EDEE7855-1954-44DE-8C1F-083B987B0805}">
      <dgm:prSet/>
      <dgm:spPr/>
      <dgm:t>
        <a:bodyPr/>
        <a:lstStyle/>
        <a:p>
          <a:endParaRPr lang="en-US" sz="1500"/>
        </a:p>
      </dgm:t>
    </dgm:pt>
    <dgm:pt modelId="{01BB27D9-B21C-4FB7-AA33-652147FADA74}" type="sibTrans" cxnId="{EDEE7855-1954-44DE-8C1F-083B987B0805}">
      <dgm:prSet/>
      <dgm:spPr/>
      <dgm:t>
        <a:bodyPr/>
        <a:lstStyle/>
        <a:p>
          <a:endParaRPr lang="en-US" sz="1500"/>
        </a:p>
      </dgm:t>
    </dgm:pt>
    <dgm:pt modelId="{9B9B5FB2-E218-47E7-A3A1-2216CA10F8DA}">
      <dgm:prSet phldrT="[Texto]" custT="1"/>
      <dgm:spPr/>
      <dgm:t>
        <a:bodyPr/>
        <a:lstStyle/>
        <a:p>
          <a:r>
            <a:rPr lang="es-419" sz="2000" dirty="0"/>
            <a:t>Reformas profundas en </a:t>
          </a:r>
          <a:r>
            <a:rPr lang="es-419" sz="2000" dirty="0" err="1"/>
            <a:t>admin</a:t>
          </a:r>
          <a:r>
            <a:rPr lang="es-419" sz="2000" dirty="0"/>
            <a:t> pública</a:t>
          </a:r>
          <a:endParaRPr lang="en-US" sz="2000" dirty="0"/>
        </a:p>
      </dgm:t>
    </dgm:pt>
    <dgm:pt modelId="{A604B8EC-F45B-4376-A422-1BB56EC3FE69}" type="parTrans" cxnId="{C0B38E8E-6D98-487A-967F-3D5E1F2F83D8}">
      <dgm:prSet/>
      <dgm:spPr/>
      <dgm:t>
        <a:bodyPr/>
        <a:lstStyle/>
        <a:p>
          <a:endParaRPr lang="en-US" sz="1500"/>
        </a:p>
      </dgm:t>
    </dgm:pt>
    <dgm:pt modelId="{CA1A7300-CB5B-462B-8899-DEA47A9119B3}" type="sibTrans" cxnId="{C0B38E8E-6D98-487A-967F-3D5E1F2F83D8}">
      <dgm:prSet/>
      <dgm:spPr/>
      <dgm:t>
        <a:bodyPr/>
        <a:lstStyle/>
        <a:p>
          <a:endParaRPr lang="en-US" sz="1500"/>
        </a:p>
      </dgm:t>
    </dgm:pt>
    <dgm:pt modelId="{3D565BC2-AFB9-4023-AAFC-8CB69684D3EA}">
      <dgm:prSet phldrT="[Texto]" custT="1"/>
      <dgm:spPr/>
      <dgm:t>
        <a:bodyPr/>
        <a:lstStyle/>
        <a:p>
          <a:r>
            <a:rPr lang="es-419" sz="2800" dirty="0"/>
            <a:t>Etapas </a:t>
          </a:r>
          <a:br>
            <a:rPr lang="es-419" sz="2800" dirty="0"/>
          </a:br>
          <a:r>
            <a:rPr lang="es-419" sz="2800" dirty="0"/>
            <a:t>4 y 5</a:t>
          </a:r>
          <a:endParaRPr lang="en-US" sz="2800" dirty="0"/>
        </a:p>
      </dgm:t>
    </dgm:pt>
    <dgm:pt modelId="{9BBF01DA-58F9-43F7-A158-78F9EEF7C295}" type="parTrans" cxnId="{1F6093CE-CA2D-4434-9D55-F28E1797F043}">
      <dgm:prSet/>
      <dgm:spPr/>
      <dgm:t>
        <a:bodyPr/>
        <a:lstStyle/>
        <a:p>
          <a:endParaRPr lang="en-US" sz="1500"/>
        </a:p>
      </dgm:t>
    </dgm:pt>
    <dgm:pt modelId="{90AD9B4C-3FEC-4E2E-855E-A6B5A448C9A8}" type="sibTrans" cxnId="{1F6093CE-CA2D-4434-9D55-F28E1797F043}">
      <dgm:prSet/>
      <dgm:spPr/>
      <dgm:t>
        <a:bodyPr/>
        <a:lstStyle/>
        <a:p>
          <a:endParaRPr lang="en-US" sz="1500"/>
        </a:p>
      </dgm:t>
    </dgm:pt>
    <dgm:pt modelId="{852A41E3-C032-492C-B7B8-EF1930BCB323}">
      <dgm:prSet phldrT="[Texto]" custT="1"/>
      <dgm:spPr/>
      <dgm:t>
        <a:bodyPr/>
        <a:lstStyle/>
        <a:p>
          <a:r>
            <a:rPr lang="es-419" sz="2000" dirty="0"/>
            <a:t>Estudiar impacto y percepción pública</a:t>
          </a:r>
          <a:endParaRPr lang="en-US" sz="2000" dirty="0"/>
        </a:p>
      </dgm:t>
    </dgm:pt>
    <dgm:pt modelId="{308E58D8-899E-48D0-A618-772B5C97E626}" type="parTrans" cxnId="{22D39AF7-6924-4682-A124-60DEE54A2A52}">
      <dgm:prSet/>
      <dgm:spPr/>
      <dgm:t>
        <a:bodyPr/>
        <a:lstStyle/>
        <a:p>
          <a:endParaRPr lang="en-US" sz="1500"/>
        </a:p>
      </dgm:t>
    </dgm:pt>
    <dgm:pt modelId="{1F2725F8-6592-4DA2-81D9-0ECD72AC0C3C}" type="sibTrans" cxnId="{22D39AF7-6924-4682-A124-60DEE54A2A52}">
      <dgm:prSet/>
      <dgm:spPr/>
      <dgm:t>
        <a:bodyPr/>
        <a:lstStyle/>
        <a:p>
          <a:endParaRPr lang="en-US" sz="1500"/>
        </a:p>
      </dgm:t>
    </dgm:pt>
    <dgm:pt modelId="{4104D2F1-44BC-4E5E-8788-A4AC7BF3A7FF}" type="pres">
      <dgm:prSet presAssocID="{B8D5DCAE-1783-4FF2-AE78-E4D4D70E01A5}" presName="rootnode" presStyleCnt="0">
        <dgm:presLayoutVars>
          <dgm:chMax/>
          <dgm:chPref/>
          <dgm:dir/>
          <dgm:animLvl val="lvl"/>
        </dgm:presLayoutVars>
      </dgm:prSet>
      <dgm:spPr/>
    </dgm:pt>
    <dgm:pt modelId="{CFE6ECA6-AEE6-4329-A54F-050018978AB5}" type="pres">
      <dgm:prSet presAssocID="{37619550-F1D9-4CD8-AC32-293C06364E6C}" presName="composite" presStyleCnt="0"/>
      <dgm:spPr/>
    </dgm:pt>
    <dgm:pt modelId="{B3111F2A-3A23-496A-A113-FFFB960611DD}" type="pres">
      <dgm:prSet presAssocID="{37619550-F1D9-4CD8-AC32-293C06364E6C}" presName="bentUpArrow1" presStyleLbl="alignImgPlace1" presStyleIdx="0" presStyleCnt="3"/>
      <dgm:spPr/>
    </dgm:pt>
    <dgm:pt modelId="{79417E63-2FB2-45DF-8D66-85ACE9C9A432}" type="pres">
      <dgm:prSet presAssocID="{37619550-F1D9-4CD8-AC32-293C06364E6C}" presName="ParentText" presStyleLbl="node1" presStyleIdx="0" presStyleCnt="4">
        <dgm:presLayoutVars>
          <dgm:chMax val="1"/>
          <dgm:chPref val="1"/>
          <dgm:bulletEnabled val="1"/>
        </dgm:presLayoutVars>
      </dgm:prSet>
      <dgm:spPr/>
    </dgm:pt>
    <dgm:pt modelId="{A2A7B9C8-DBB9-4299-8944-D83BB315BBCC}" type="pres">
      <dgm:prSet presAssocID="{37619550-F1D9-4CD8-AC32-293C06364E6C}" presName="ChildText" presStyleLbl="revTx" presStyleIdx="0" presStyleCnt="4" custScaleX="230682" custLinFactNeighborX="81178" custLinFactNeighborY="-2022">
        <dgm:presLayoutVars>
          <dgm:chMax val="0"/>
          <dgm:chPref val="0"/>
          <dgm:bulletEnabled val="1"/>
        </dgm:presLayoutVars>
      </dgm:prSet>
      <dgm:spPr/>
    </dgm:pt>
    <dgm:pt modelId="{B1409573-406C-4A62-B04C-C2A657CCE9F5}" type="pres">
      <dgm:prSet presAssocID="{44904056-953E-4144-990B-DEEB79E6BA72}" presName="sibTrans" presStyleCnt="0"/>
      <dgm:spPr/>
    </dgm:pt>
    <dgm:pt modelId="{EA77790F-FDD1-4189-8CA1-AC9139F3CDF1}" type="pres">
      <dgm:prSet presAssocID="{34824671-A8A6-4DBD-A3B7-FCCB94846308}" presName="composite" presStyleCnt="0"/>
      <dgm:spPr/>
    </dgm:pt>
    <dgm:pt modelId="{73458022-AEC8-4D9A-ADF9-AAC67A8BFDA9}" type="pres">
      <dgm:prSet presAssocID="{34824671-A8A6-4DBD-A3B7-FCCB94846308}" presName="bentUpArrow1" presStyleLbl="alignImgPlace1" presStyleIdx="1" presStyleCnt="3"/>
      <dgm:spPr/>
    </dgm:pt>
    <dgm:pt modelId="{8AEDEC29-27ED-482E-8DCA-74EB0770FE51}" type="pres">
      <dgm:prSet presAssocID="{34824671-A8A6-4DBD-A3B7-FCCB94846308}" presName="ParentText" presStyleLbl="node1" presStyleIdx="1" presStyleCnt="4">
        <dgm:presLayoutVars>
          <dgm:chMax val="1"/>
          <dgm:chPref val="1"/>
          <dgm:bulletEnabled val="1"/>
        </dgm:presLayoutVars>
      </dgm:prSet>
      <dgm:spPr/>
    </dgm:pt>
    <dgm:pt modelId="{18E836D2-A824-4BF6-9DD4-71BAA9F68644}" type="pres">
      <dgm:prSet presAssocID="{34824671-A8A6-4DBD-A3B7-FCCB94846308}" presName="ChildText" presStyleLbl="revTx" presStyleIdx="1" presStyleCnt="4" custScaleX="259083" custLinFactNeighborX="93331" custLinFactNeighborY="-2179">
        <dgm:presLayoutVars>
          <dgm:chMax val="0"/>
          <dgm:chPref val="0"/>
          <dgm:bulletEnabled val="1"/>
        </dgm:presLayoutVars>
      </dgm:prSet>
      <dgm:spPr/>
    </dgm:pt>
    <dgm:pt modelId="{121B2B55-4D61-421A-80E7-71E5D6A28EA2}" type="pres">
      <dgm:prSet presAssocID="{C1B8BF59-BFE1-47AD-8FD9-2BACBE1CBC56}" presName="sibTrans" presStyleCnt="0"/>
      <dgm:spPr/>
    </dgm:pt>
    <dgm:pt modelId="{F2B47E13-9D48-4926-BE58-1D24C2381D09}" type="pres">
      <dgm:prSet presAssocID="{A479706F-94D8-4F2D-BA13-988B2000A741}" presName="composite" presStyleCnt="0"/>
      <dgm:spPr/>
    </dgm:pt>
    <dgm:pt modelId="{B6E92D10-12CA-42C5-9E09-8C4DCC62ACDE}" type="pres">
      <dgm:prSet presAssocID="{A479706F-94D8-4F2D-BA13-988B2000A741}" presName="bentUpArrow1" presStyleLbl="alignImgPlace1" presStyleIdx="2" presStyleCnt="3"/>
      <dgm:spPr/>
    </dgm:pt>
    <dgm:pt modelId="{22EE225C-951C-4993-B1A4-CCC432EE5C18}" type="pres">
      <dgm:prSet presAssocID="{A479706F-94D8-4F2D-BA13-988B2000A741}" presName="ParentText" presStyleLbl="node1" presStyleIdx="2" presStyleCnt="4">
        <dgm:presLayoutVars>
          <dgm:chMax val="1"/>
          <dgm:chPref val="1"/>
          <dgm:bulletEnabled val="1"/>
        </dgm:presLayoutVars>
      </dgm:prSet>
      <dgm:spPr/>
    </dgm:pt>
    <dgm:pt modelId="{F6BD1A79-3312-4D51-8AA0-16D5CC7780F3}" type="pres">
      <dgm:prSet presAssocID="{A479706F-94D8-4F2D-BA13-988B2000A741}" presName="ChildText" presStyleLbl="revTx" presStyleIdx="2" presStyleCnt="4" custScaleX="352643" custLinFactX="28843" custLinFactNeighborX="100000" custLinFactNeighborY="-2022">
        <dgm:presLayoutVars>
          <dgm:chMax val="0"/>
          <dgm:chPref val="0"/>
          <dgm:bulletEnabled val="1"/>
        </dgm:presLayoutVars>
      </dgm:prSet>
      <dgm:spPr/>
    </dgm:pt>
    <dgm:pt modelId="{BB01AB78-4F2C-4146-82CA-0847D76D4928}" type="pres">
      <dgm:prSet presAssocID="{01BB27D9-B21C-4FB7-AA33-652147FADA74}" presName="sibTrans" presStyleCnt="0"/>
      <dgm:spPr/>
    </dgm:pt>
    <dgm:pt modelId="{2E7FEF08-4F26-4BAC-B653-294A4D35FC16}" type="pres">
      <dgm:prSet presAssocID="{3D565BC2-AFB9-4023-AAFC-8CB69684D3EA}" presName="composite" presStyleCnt="0"/>
      <dgm:spPr/>
    </dgm:pt>
    <dgm:pt modelId="{9C3AD929-E038-4250-A07E-53C7D9B6C0B9}" type="pres">
      <dgm:prSet presAssocID="{3D565BC2-AFB9-4023-AAFC-8CB69684D3EA}" presName="ParentText" presStyleLbl="node1" presStyleIdx="3" presStyleCnt="4">
        <dgm:presLayoutVars>
          <dgm:chMax val="1"/>
          <dgm:chPref val="1"/>
          <dgm:bulletEnabled val="1"/>
        </dgm:presLayoutVars>
      </dgm:prSet>
      <dgm:spPr/>
    </dgm:pt>
    <dgm:pt modelId="{CD101827-D5AE-457E-BAEA-86192DF4A90A}" type="pres">
      <dgm:prSet presAssocID="{3D565BC2-AFB9-4023-AAFC-8CB69684D3EA}" presName="FinalChildText" presStyleLbl="revTx" presStyleIdx="3" presStyleCnt="4" custScaleX="299388" custLinFactX="5484" custLinFactNeighborX="100000" custLinFactNeighborY="210">
        <dgm:presLayoutVars>
          <dgm:chMax val="0"/>
          <dgm:chPref val="0"/>
          <dgm:bulletEnabled val="1"/>
        </dgm:presLayoutVars>
      </dgm:prSet>
      <dgm:spPr/>
    </dgm:pt>
  </dgm:ptLst>
  <dgm:cxnLst>
    <dgm:cxn modelId="{0C9A800C-8AAB-451E-97D2-1A5BC1A06B35}" srcId="{B8D5DCAE-1783-4FF2-AE78-E4D4D70E01A5}" destId="{34824671-A8A6-4DBD-A3B7-FCCB94846308}" srcOrd="1" destOrd="0" parTransId="{B586FF6A-5163-4476-9024-41F37BD5310A}" sibTransId="{C1B8BF59-BFE1-47AD-8FD9-2BACBE1CBC56}"/>
    <dgm:cxn modelId="{80319C15-B657-4251-9A27-2C1CD09ADB84}" type="presOf" srcId="{9B9B5FB2-E218-47E7-A3A1-2216CA10F8DA}" destId="{F6BD1A79-3312-4D51-8AA0-16D5CC7780F3}" srcOrd="0" destOrd="0" presId="urn:microsoft.com/office/officeart/2005/8/layout/StepDownProcess"/>
    <dgm:cxn modelId="{DEBF2816-C564-4DC4-9E02-D2E2A1447A6E}" type="presOf" srcId="{852A41E3-C032-492C-B7B8-EF1930BCB323}" destId="{CD101827-D5AE-457E-BAEA-86192DF4A90A}" srcOrd="0" destOrd="0" presId="urn:microsoft.com/office/officeart/2005/8/layout/StepDownProcess"/>
    <dgm:cxn modelId="{AB391F2B-A45D-490C-8355-945E0F5A21E3}" type="presOf" srcId="{870D292F-546B-488F-B82A-2A6BCF15DF45}" destId="{A2A7B9C8-DBB9-4299-8944-D83BB315BBCC}" srcOrd="0" destOrd="0" presId="urn:microsoft.com/office/officeart/2005/8/layout/StepDownProcess"/>
    <dgm:cxn modelId="{8372A035-4147-43D4-8295-3870143F3122}" type="presOf" srcId="{3D565BC2-AFB9-4023-AAFC-8CB69684D3EA}" destId="{9C3AD929-E038-4250-A07E-53C7D9B6C0B9}" srcOrd="0" destOrd="0" presId="urn:microsoft.com/office/officeart/2005/8/layout/StepDownProcess"/>
    <dgm:cxn modelId="{0C70C463-54DB-4570-A665-497BDD42382D}" type="presOf" srcId="{37619550-F1D9-4CD8-AC32-293C06364E6C}" destId="{79417E63-2FB2-45DF-8D66-85ACE9C9A432}" srcOrd="0" destOrd="0" presId="urn:microsoft.com/office/officeart/2005/8/layout/StepDownProcess"/>
    <dgm:cxn modelId="{017A1968-9B01-4F7F-9CB9-E9DFA556C498}" type="presOf" srcId="{6A9F0F5E-6CCF-4E6F-A23A-CBA31236F27F}" destId="{18E836D2-A824-4BF6-9DD4-71BAA9F68644}" srcOrd="0" destOrd="0" presId="urn:microsoft.com/office/officeart/2005/8/layout/StepDownProcess"/>
    <dgm:cxn modelId="{EDEE7855-1954-44DE-8C1F-083B987B0805}" srcId="{B8D5DCAE-1783-4FF2-AE78-E4D4D70E01A5}" destId="{A479706F-94D8-4F2D-BA13-988B2000A741}" srcOrd="2" destOrd="0" parTransId="{5F7EE599-B480-44B1-8CD3-7BAF98F9BB61}" sibTransId="{01BB27D9-B21C-4FB7-AA33-652147FADA74}"/>
    <dgm:cxn modelId="{2339267B-4D4A-416F-A7AE-98DFB8F1C6D1}" srcId="{37619550-F1D9-4CD8-AC32-293C06364E6C}" destId="{870D292F-546B-488F-B82A-2A6BCF15DF45}" srcOrd="0" destOrd="0" parTransId="{CF290DD2-C0D2-48E6-B7E3-3C0F108975DB}" sibTransId="{A4E298F8-8613-4E21-99E7-ABC819D0E2BA}"/>
    <dgm:cxn modelId="{C0B38E8E-6D98-487A-967F-3D5E1F2F83D8}" srcId="{A479706F-94D8-4F2D-BA13-988B2000A741}" destId="{9B9B5FB2-E218-47E7-A3A1-2216CA10F8DA}" srcOrd="0" destOrd="0" parTransId="{A604B8EC-F45B-4376-A422-1BB56EC3FE69}" sibTransId="{CA1A7300-CB5B-462B-8899-DEA47A9119B3}"/>
    <dgm:cxn modelId="{45D75999-F5A3-47C5-A9A0-45F24D33BF8E}" type="presOf" srcId="{A479706F-94D8-4F2D-BA13-988B2000A741}" destId="{22EE225C-951C-4993-B1A4-CCC432EE5C18}" srcOrd="0" destOrd="0" presId="urn:microsoft.com/office/officeart/2005/8/layout/StepDownProcess"/>
    <dgm:cxn modelId="{E9F628AC-59AD-4D05-9AA5-C4F4DD7FB5E7}" srcId="{B8D5DCAE-1783-4FF2-AE78-E4D4D70E01A5}" destId="{37619550-F1D9-4CD8-AC32-293C06364E6C}" srcOrd="0" destOrd="0" parTransId="{47126D11-0333-4F40-BE8D-97F625FA0C38}" sibTransId="{44904056-953E-4144-990B-DEEB79E6BA72}"/>
    <dgm:cxn modelId="{78F06AC6-E451-4B51-B339-BEF90FFC4FC4}" srcId="{34824671-A8A6-4DBD-A3B7-FCCB94846308}" destId="{6A9F0F5E-6CCF-4E6F-A23A-CBA31236F27F}" srcOrd="0" destOrd="0" parTransId="{D242D193-CC77-494E-9C5F-EE915FDFF25F}" sibTransId="{2B26AB80-68C7-4862-81DE-8592D0963B20}"/>
    <dgm:cxn modelId="{155671C9-9E2A-4172-87D5-148665A01539}" type="presOf" srcId="{34824671-A8A6-4DBD-A3B7-FCCB94846308}" destId="{8AEDEC29-27ED-482E-8DCA-74EB0770FE51}" srcOrd="0" destOrd="0" presId="urn:microsoft.com/office/officeart/2005/8/layout/StepDownProcess"/>
    <dgm:cxn modelId="{1F6093CE-CA2D-4434-9D55-F28E1797F043}" srcId="{B8D5DCAE-1783-4FF2-AE78-E4D4D70E01A5}" destId="{3D565BC2-AFB9-4023-AAFC-8CB69684D3EA}" srcOrd="3" destOrd="0" parTransId="{9BBF01DA-58F9-43F7-A158-78F9EEF7C295}" sibTransId="{90AD9B4C-3FEC-4E2E-855E-A6B5A448C9A8}"/>
    <dgm:cxn modelId="{C4D325F1-02EE-4D9A-9F65-B8402C832B52}" type="presOf" srcId="{B8D5DCAE-1783-4FF2-AE78-E4D4D70E01A5}" destId="{4104D2F1-44BC-4E5E-8788-A4AC7BF3A7FF}" srcOrd="0" destOrd="0" presId="urn:microsoft.com/office/officeart/2005/8/layout/StepDownProcess"/>
    <dgm:cxn modelId="{22D39AF7-6924-4682-A124-60DEE54A2A52}" srcId="{3D565BC2-AFB9-4023-AAFC-8CB69684D3EA}" destId="{852A41E3-C032-492C-B7B8-EF1930BCB323}" srcOrd="0" destOrd="0" parTransId="{308E58D8-899E-48D0-A618-772B5C97E626}" sibTransId="{1F2725F8-6592-4DA2-81D9-0ECD72AC0C3C}"/>
    <dgm:cxn modelId="{D0E16FF9-F4DB-425B-93F9-701AF7A1440B}" type="presParOf" srcId="{4104D2F1-44BC-4E5E-8788-A4AC7BF3A7FF}" destId="{CFE6ECA6-AEE6-4329-A54F-050018978AB5}" srcOrd="0" destOrd="0" presId="urn:microsoft.com/office/officeart/2005/8/layout/StepDownProcess"/>
    <dgm:cxn modelId="{BF6E55B7-7417-4135-9F79-F13FBDF072F5}" type="presParOf" srcId="{CFE6ECA6-AEE6-4329-A54F-050018978AB5}" destId="{B3111F2A-3A23-496A-A113-FFFB960611DD}" srcOrd="0" destOrd="0" presId="urn:microsoft.com/office/officeart/2005/8/layout/StepDownProcess"/>
    <dgm:cxn modelId="{6670142F-8F26-4DCC-9C1B-C2B6918330F9}" type="presParOf" srcId="{CFE6ECA6-AEE6-4329-A54F-050018978AB5}" destId="{79417E63-2FB2-45DF-8D66-85ACE9C9A432}" srcOrd="1" destOrd="0" presId="urn:microsoft.com/office/officeart/2005/8/layout/StepDownProcess"/>
    <dgm:cxn modelId="{FE563728-21D8-4FBD-A1BC-4FBE72432FE4}" type="presParOf" srcId="{CFE6ECA6-AEE6-4329-A54F-050018978AB5}" destId="{A2A7B9C8-DBB9-4299-8944-D83BB315BBCC}" srcOrd="2" destOrd="0" presId="urn:microsoft.com/office/officeart/2005/8/layout/StepDownProcess"/>
    <dgm:cxn modelId="{4EB126CC-A9AC-4A00-BE0C-9632E8100CF1}" type="presParOf" srcId="{4104D2F1-44BC-4E5E-8788-A4AC7BF3A7FF}" destId="{B1409573-406C-4A62-B04C-C2A657CCE9F5}" srcOrd="1" destOrd="0" presId="urn:microsoft.com/office/officeart/2005/8/layout/StepDownProcess"/>
    <dgm:cxn modelId="{490AC265-5384-4D1F-8772-C2AA34672AE2}" type="presParOf" srcId="{4104D2F1-44BC-4E5E-8788-A4AC7BF3A7FF}" destId="{EA77790F-FDD1-4189-8CA1-AC9139F3CDF1}" srcOrd="2" destOrd="0" presId="urn:microsoft.com/office/officeart/2005/8/layout/StepDownProcess"/>
    <dgm:cxn modelId="{FFA9FE6D-3833-48B0-BAFC-B663CF773B9A}" type="presParOf" srcId="{EA77790F-FDD1-4189-8CA1-AC9139F3CDF1}" destId="{73458022-AEC8-4D9A-ADF9-AAC67A8BFDA9}" srcOrd="0" destOrd="0" presId="urn:microsoft.com/office/officeart/2005/8/layout/StepDownProcess"/>
    <dgm:cxn modelId="{29241A5D-9308-46AD-877B-7605A3C2AB6F}" type="presParOf" srcId="{EA77790F-FDD1-4189-8CA1-AC9139F3CDF1}" destId="{8AEDEC29-27ED-482E-8DCA-74EB0770FE51}" srcOrd="1" destOrd="0" presId="urn:microsoft.com/office/officeart/2005/8/layout/StepDownProcess"/>
    <dgm:cxn modelId="{034C9B8F-8CA1-4B4B-BA75-2DA821B9C196}" type="presParOf" srcId="{EA77790F-FDD1-4189-8CA1-AC9139F3CDF1}" destId="{18E836D2-A824-4BF6-9DD4-71BAA9F68644}" srcOrd="2" destOrd="0" presId="urn:microsoft.com/office/officeart/2005/8/layout/StepDownProcess"/>
    <dgm:cxn modelId="{ACBCED85-D30B-47A9-9E97-FE2E69FB2C80}" type="presParOf" srcId="{4104D2F1-44BC-4E5E-8788-A4AC7BF3A7FF}" destId="{121B2B55-4D61-421A-80E7-71E5D6A28EA2}" srcOrd="3" destOrd="0" presId="urn:microsoft.com/office/officeart/2005/8/layout/StepDownProcess"/>
    <dgm:cxn modelId="{6F2E0103-3331-4E09-8D60-486E3D8FA476}" type="presParOf" srcId="{4104D2F1-44BC-4E5E-8788-A4AC7BF3A7FF}" destId="{F2B47E13-9D48-4926-BE58-1D24C2381D09}" srcOrd="4" destOrd="0" presId="urn:microsoft.com/office/officeart/2005/8/layout/StepDownProcess"/>
    <dgm:cxn modelId="{0044214D-9883-4FB8-AD2C-D3B970E4F18E}" type="presParOf" srcId="{F2B47E13-9D48-4926-BE58-1D24C2381D09}" destId="{B6E92D10-12CA-42C5-9E09-8C4DCC62ACDE}" srcOrd="0" destOrd="0" presId="urn:microsoft.com/office/officeart/2005/8/layout/StepDownProcess"/>
    <dgm:cxn modelId="{604E3B30-5393-42C3-ADF2-51FAF826C277}" type="presParOf" srcId="{F2B47E13-9D48-4926-BE58-1D24C2381D09}" destId="{22EE225C-951C-4993-B1A4-CCC432EE5C18}" srcOrd="1" destOrd="0" presId="urn:microsoft.com/office/officeart/2005/8/layout/StepDownProcess"/>
    <dgm:cxn modelId="{4BF468FA-801D-484A-B95D-B6752B5F0045}" type="presParOf" srcId="{F2B47E13-9D48-4926-BE58-1D24C2381D09}" destId="{F6BD1A79-3312-4D51-8AA0-16D5CC7780F3}" srcOrd="2" destOrd="0" presId="urn:microsoft.com/office/officeart/2005/8/layout/StepDownProcess"/>
    <dgm:cxn modelId="{1BB1CC90-BED4-41B9-8B14-1DDC11990572}" type="presParOf" srcId="{4104D2F1-44BC-4E5E-8788-A4AC7BF3A7FF}" destId="{BB01AB78-4F2C-4146-82CA-0847D76D4928}" srcOrd="5" destOrd="0" presId="urn:microsoft.com/office/officeart/2005/8/layout/StepDownProcess"/>
    <dgm:cxn modelId="{1E0C06CD-D090-4A3A-BFBC-3CB2E74617D8}" type="presParOf" srcId="{4104D2F1-44BC-4E5E-8788-A4AC7BF3A7FF}" destId="{2E7FEF08-4F26-4BAC-B653-294A4D35FC16}" srcOrd="6" destOrd="0" presId="urn:microsoft.com/office/officeart/2005/8/layout/StepDownProcess"/>
    <dgm:cxn modelId="{D51D5287-39F8-40F4-B696-64BF3684EF9D}" type="presParOf" srcId="{2E7FEF08-4F26-4BAC-B653-294A4D35FC16}" destId="{9C3AD929-E038-4250-A07E-53C7D9B6C0B9}" srcOrd="0" destOrd="0" presId="urn:microsoft.com/office/officeart/2005/8/layout/StepDownProcess"/>
    <dgm:cxn modelId="{A25AA58B-8AE4-4D68-9E0D-10510DDEA848}" type="presParOf" srcId="{2E7FEF08-4F26-4BAC-B653-294A4D35FC16}" destId="{CD101827-D5AE-457E-BAEA-86192DF4A90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32F1D6-95C0-48C4-A411-5401316F1241}"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s-CR"/>
        </a:p>
      </dgm:t>
    </dgm:pt>
    <dgm:pt modelId="{D04B3AD5-446C-447F-9659-D8CD8A0D7EB0}">
      <dgm:prSet phldrT="[Texto]"/>
      <dgm:spPr/>
      <dgm:t>
        <a:bodyPr/>
        <a:lstStyle/>
        <a:p>
          <a:r>
            <a:rPr lang="es-CR" dirty="0">
              <a:solidFill>
                <a:schemeClr val="tx1"/>
              </a:solidFill>
            </a:rPr>
            <a:t>57,5% de metas ejecutadas (2021)</a:t>
          </a:r>
        </a:p>
      </dgm:t>
    </dgm:pt>
    <dgm:pt modelId="{08EBDF30-E48E-49B6-899F-F564933FDBE8}" type="parTrans" cxnId="{897A21E2-A9F9-495D-B2B4-805039CB7C44}">
      <dgm:prSet/>
      <dgm:spPr/>
      <dgm:t>
        <a:bodyPr/>
        <a:lstStyle/>
        <a:p>
          <a:endParaRPr lang="es-CR"/>
        </a:p>
      </dgm:t>
    </dgm:pt>
    <dgm:pt modelId="{77706033-E617-4400-AC28-3EBB0741BA9D}" type="sibTrans" cxnId="{897A21E2-A9F9-495D-B2B4-805039CB7C44}">
      <dgm:prSet/>
      <dgm:spPr/>
      <dgm:t>
        <a:bodyPr/>
        <a:lstStyle/>
        <a:p>
          <a:endParaRPr lang="es-CR"/>
        </a:p>
      </dgm:t>
    </dgm:pt>
    <dgm:pt modelId="{E5993DF9-9E4D-4E02-B0A3-DAE11F7A47B5}">
      <dgm:prSet phldrT="[Texto]"/>
      <dgm:spPr/>
      <dgm:t>
        <a:bodyPr/>
        <a:lstStyle/>
        <a:p>
          <a:r>
            <a:rPr lang="es-CR" dirty="0"/>
            <a:t>12,5% de metas cumplidas parcialmente</a:t>
          </a:r>
        </a:p>
      </dgm:t>
    </dgm:pt>
    <dgm:pt modelId="{F163BD06-EC61-4AC1-B4F9-7ADE6D8DD219}" type="parTrans" cxnId="{4FC22003-6D6B-4725-A00C-4B12C536047F}">
      <dgm:prSet/>
      <dgm:spPr/>
      <dgm:t>
        <a:bodyPr/>
        <a:lstStyle/>
        <a:p>
          <a:endParaRPr lang="es-CR"/>
        </a:p>
      </dgm:t>
    </dgm:pt>
    <dgm:pt modelId="{C7E3C070-CDE2-4578-9B9B-D6CD66FA8290}" type="sibTrans" cxnId="{4FC22003-6D6B-4725-A00C-4B12C536047F}">
      <dgm:prSet/>
      <dgm:spPr/>
      <dgm:t>
        <a:bodyPr/>
        <a:lstStyle/>
        <a:p>
          <a:endParaRPr lang="es-CR"/>
        </a:p>
      </dgm:t>
    </dgm:pt>
    <dgm:pt modelId="{104AA4AA-2EB9-4606-B62F-72CD578A0385}">
      <dgm:prSet phldrT="[Texto]"/>
      <dgm:spPr/>
      <dgm:t>
        <a:bodyPr/>
        <a:lstStyle/>
        <a:p>
          <a:r>
            <a:rPr lang="es-CR" dirty="0"/>
            <a:t>Pilar más avanzado</a:t>
          </a:r>
        </a:p>
        <a:p>
          <a:r>
            <a:rPr lang="es-CR" dirty="0"/>
            <a:t>Gobierno electrónico y Transparente (77,7%)</a:t>
          </a:r>
        </a:p>
      </dgm:t>
    </dgm:pt>
    <dgm:pt modelId="{45371F08-56D0-4697-BF73-F8226728CDD8}" type="parTrans" cxnId="{9C1C5F0D-7E88-4548-A391-DF6DF4F50F46}">
      <dgm:prSet/>
      <dgm:spPr/>
      <dgm:t>
        <a:bodyPr/>
        <a:lstStyle/>
        <a:p>
          <a:endParaRPr lang="es-CR"/>
        </a:p>
      </dgm:t>
    </dgm:pt>
    <dgm:pt modelId="{65A14A77-24E4-4B8C-BC07-10A9A9EE013B}" type="sibTrans" cxnId="{9C1C5F0D-7E88-4548-A391-DF6DF4F50F46}">
      <dgm:prSet/>
      <dgm:spPr/>
      <dgm:t>
        <a:bodyPr/>
        <a:lstStyle/>
        <a:p>
          <a:endParaRPr lang="es-CR"/>
        </a:p>
      </dgm:t>
    </dgm:pt>
    <dgm:pt modelId="{A5558681-7A9C-4BCF-84BD-F17BE53679F8}">
      <dgm:prSet phldrT="[Texto]"/>
      <dgm:spPr/>
      <dgm:t>
        <a:bodyPr/>
        <a:lstStyle/>
        <a:p>
          <a:r>
            <a:rPr lang="es-CR" dirty="0"/>
            <a:t>Pilar más rezagado</a:t>
          </a:r>
        </a:p>
        <a:p>
          <a:r>
            <a:rPr lang="es-CR" dirty="0"/>
            <a:t>Inclusión Digital (50%)</a:t>
          </a:r>
        </a:p>
      </dgm:t>
    </dgm:pt>
    <dgm:pt modelId="{DBB4DB86-72F9-46D7-A5E2-96CB8482502A}" type="parTrans" cxnId="{651E0EBA-A695-4217-809F-59A6F3B3FEC3}">
      <dgm:prSet/>
      <dgm:spPr/>
      <dgm:t>
        <a:bodyPr/>
        <a:lstStyle/>
        <a:p>
          <a:endParaRPr lang="es-CR"/>
        </a:p>
      </dgm:t>
    </dgm:pt>
    <dgm:pt modelId="{A04DC95B-29E9-49AF-B1AB-A900B2A29873}" type="sibTrans" cxnId="{651E0EBA-A695-4217-809F-59A6F3B3FEC3}">
      <dgm:prSet/>
      <dgm:spPr/>
      <dgm:t>
        <a:bodyPr/>
        <a:lstStyle/>
        <a:p>
          <a:endParaRPr lang="es-CR"/>
        </a:p>
      </dgm:t>
    </dgm:pt>
    <dgm:pt modelId="{53C9ACB0-B35E-4925-9F35-3A6AE4654AE3}">
      <dgm:prSet phldrT="[Texto]"/>
      <dgm:spPr/>
      <dgm:t>
        <a:bodyPr/>
        <a:lstStyle/>
        <a:p>
          <a:r>
            <a:rPr lang="es-CR" dirty="0"/>
            <a:t>27% de metas no lograron cumplirse</a:t>
          </a:r>
        </a:p>
      </dgm:t>
    </dgm:pt>
    <dgm:pt modelId="{988841C7-A506-4A41-ADB9-C58E58064F88}" type="parTrans" cxnId="{E5EB36CE-5AC6-4AB0-8345-7855F5CCE8C1}">
      <dgm:prSet/>
      <dgm:spPr/>
      <dgm:t>
        <a:bodyPr/>
        <a:lstStyle/>
        <a:p>
          <a:endParaRPr lang="es-CR"/>
        </a:p>
      </dgm:t>
    </dgm:pt>
    <dgm:pt modelId="{8F0443C0-82A5-4A1E-BE99-44741B174B1B}" type="sibTrans" cxnId="{E5EB36CE-5AC6-4AB0-8345-7855F5CCE8C1}">
      <dgm:prSet/>
      <dgm:spPr/>
      <dgm:t>
        <a:bodyPr/>
        <a:lstStyle/>
        <a:p>
          <a:endParaRPr lang="es-CR"/>
        </a:p>
      </dgm:t>
    </dgm:pt>
    <dgm:pt modelId="{AB36365B-055E-46D9-8039-E7AC22255813}" type="pres">
      <dgm:prSet presAssocID="{7632F1D6-95C0-48C4-A411-5401316F1241}" presName="Name0" presStyleCnt="0">
        <dgm:presLayoutVars>
          <dgm:chPref val="1"/>
          <dgm:dir/>
          <dgm:animOne val="branch"/>
          <dgm:animLvl val="lvl"/>
          <dgm:resizeHandles/>
        </dgm:presLayoutVars>
      </dgm:prSet>
      <dgm:spPr/>
    </dgm:pt>
    <dgm:pt modelId="{70C3A315-1C2C-4A49-8AAC-5DE163AE886D}" type="pres">
      <dgm:prSet presAssocID="{D04B3AD5-446C-447F-9659-D8CD8A0D7EB0}" presName="vertOne" presStyleCnt="0"/>
      <dgm:spPr/>
    </dgm:pt>
    <dgm:pt modelId="{1E31BD4D-A528-4855-9423-F005D7C72A7B}" type="pres">
      <dgm:prSet presAssocID="{D04B3AD5-446C-447F-9659-D8CD8A0D7EB0}" presName="txOne" presStyleLbl="node0" presStyleIdx="0" presStyleCnt="1">
        <dgm:presLayoutVars>
          <dgm:chPref val="3"/>
        </dgm:presLayoutVars>
      </dgm:prSet>
      <dgm:spPr/>
    </dgm:pt>
    <dgm:pt modelId="{2DBCB4A3-CF29-41F4-8595-AC1F98A20600}" type="pres">
      <dgm:prSet presAssocID="{D04B3AD5-446C-447F-9659-D8CD8A0D7EB0}" presName="parTransOne" presStyleCnt="0"/>
      <dgm:spPr/>
    </dgm:pt>
    <dgm:pt modelId="{DB9E8DEF-673C-40FE-9ED8-83E863B20186}" type="pres">
      <dgm:prSet presAssocID="{D04B3AD5-446C-447F-9659-D8CD8A0D7EB0}" presName="horzOne" presStyleCnt="0"/>
      <dgm:spPr/>
    </dgm:pt>
    <dgm:pt modelId="{30C4F9B8-7C51-4426-B06E-26B4E82FCB49}" type="pres">
      <dgm:prSet presAssocID="{E5993DF9-9E4D-4E02-B0A3-DAE11F7A47B5}" presName="vertTwo" presStyleCnt="0"/>
      <dgm:spPr/>
    </dgm:pt>
    <dgm:pt modelId="{9B78961A-BFD1-4C1B-BC0C-E9A5340BE7BD}" type="pres">
      <dgm:prSet presAssocID="{E5993DF9-9E4D-4E02-B0A3-DAE11F7A47B5}" presName="txTwo" presStyleLbl="node2" presStyleIdx="0" presStyleCnt="2">
        <dgm:presLayoutVars>
          <dgm:chPref val="3"/>
        </dgm:presLayoutVars>
      </dgm:prSet>
      <dgm:spPr/>
    </dgm:pt>
    <dgm:pt modelId="{9780D7B1-CB7E-4ACF-83A7-4C0CE5DC8BF9}" type="pres">
      <dgm:prSet presAssocID="{E5993DF9-9E4D-4E02-B0A3-DAE11F7A47B5}" presName="parTransTwo" presStyleCnt="0"/>
      <dgm:spPr/>
    </dgm:pt>
    <dgm:pt modelId="{C113484A-7C31-47F7-923A-A989BD5E4FEC}" type="pres">
      <dgm:prSet presAssocID="{E5993DF9-9E4D-4E02-B0A3-DAE11F7A47B5}" presName="horzTwo" presStyleCnt="0"/>
      <dgm:spPr/>
    </dgm:pt>
    <dgm:pt modelId="{976119FD-C0D6-4E3B-8B74-636E9441086D}" type="pres">
      <dgm:prSet presAssocID="{104AA4AA-2EB9-4606-B62F-72CD578A0385}" presName="vertThree" presStyleCnt="0"/>
      <dgm:spPr/>
    </dgm:pt>
    <dgm:pt modelId="{32C426EE-4197-4660-BEA0-CC184061E1D0}" type="pres">
      <dgm:prSet presAssocID="{104AA4AA-2EB9-4606-B62F-72CD578A0385}" presName="txThree" presStyleLbl="node3" presStyleIdx="0" presStyleCnt="2" custScaleX="144333" custLinFactNeighborX="37729" custLinFactNeighborY="194">
        <dgm:presLayoutVars>
          <dgm:chPref val="3"/>
        </dgm:presLayoutVars>
      </dgm:prSet>
      <dgm:spPr/>
    </dgm:pt>
    <dgm:pt modelId="{4B7EEE24-401E-44BD-8E45-3BB8877212B6}" type="pres">
      <dgm:prSet presAssocID="{104AA4AA-2EB9-4606-B62F-72CD578A0385}" presName="horzThree" presStyleCnt="0"/>
      <dgm:spPr/>
    </dgm:pt>
    <dgm:pt modelId="{4DB22E38-0D56-4202-8632-9DAF7C1780E3}" type="pres">
      <dgm:prSet presAssocID="{65A14A77-24E4-4B8C-BC07-10A9A9EE013B}" presName="sibSpaceThree" presStyleCnt="0"/>
      <dgm:spPr/>
    </dgm:pt>
    <dgm:pt modelId="{9B894804-6C8F-4192-BB28-B1F8FF70E8B3}" type="pres">
      <dgm:prSet presAssocID="{A5558681-7A9C-4BCF-84BD-F17BE53679F8}" presName="vertThree" presStyleCnt="0"/>
      <dgm:spPr/>
    </dgm:pt>
    <dgm:pt modelId="{28F8C270-0F4B-4583-A9A9-30761819B64D}" type="pres">
      <dgm:prSet presAssocID="{A5558681-7A9C-4BCF-84BD-F17BE53679F8}" presName="txThree" presStyleLbl="node3" presStyleIdx="1" presStyleCnt="2" custScaleX="141089" custLinFactNeighborX="43671" custLinFactNeighborY="1036">
        <dgm:presLayoutVars>
          <dgm:chPref val="3"/>
        </dgm:presLayoutVars>
      </dgm:prSet>
      <dgm:spPr/>
    </dgm:pt>
    <dgm:pt modelId="{EB3C5574-C9DE-42CE-9125-828ECB2994E0}" type="pres">
      <dgm:prSet presAssocID="{A5558681-7A9C-4BCF-84BD-F17BE53679F8}" presName="horzThree" presStyleCnt="0"/>
      <dgm:spPr/>
    </dgm:pt>
    <dgm:pt modelId="{1F3C564B-9587-4A04-B19A-3A32443DCCAF}" type="pres">
      <dgm:prSet presAssocID="{C7E3C070-CDE2-4578-9B9B-D6CD66FA8290}" presName="sibSpaceTwo" presStyleCnt="0"/>
      <dgm:spPr/>
    </dgm:pt>
    <dgm:pt modelId="{DBEA1F86-C2D3-48B9-A5E5-B9057A576F26}" type="pres">
      <dgm:prSet presAssocID="{53C9ACB0-B35E-4925-9F35-3A6AE4654AE3}" presName="vertTwo" presStyleCnt="0"/>
      <dgm:spPr/>
    </dgm:pt>
    <dgm:pt modelId="{B7A168A8-ED9E-4885-B5E5-24A4418317C6}" type="pres">
      <dgm:prSet presAssocID="{53C9ACB0-B35E-4925-9F35-3A6AE4654AE3}" presName="txTwo" presStyleLbl="node2" presStyleIdx="1" presStyleCnt="2">
        <dgm:presLayoutVars>
          <dgm:chPref val="3"/>
        </dgm:presLayoutVars>
      </dgm:prSet>
      <dgm:spPr/>
    </dgm:pt>
    <dgm:pt modelId="{01A2E4D5-DC21-4B58-A0AE-7E1D71800D7C}" type="pres">
      <dgm:prSet presAssocID="{53C9ACB0-B35E-4925-9F35-3A6AE4654AE3}" presName="horzTwo" presStyleCnt="0"/>
      <dgm:spPr/>
    </dgm:pt>
  </dgm:ptLst>
  <dgm:cxnLst>
    <dgm:cxn modelId="{4FC22003-6D6B-4725-A00C-4B12C536047F}" srcId="{D04B3AD5-446C-447F-9659-D8CD8A0D7EB0}" destId="{E5993DF9-9E4D-4E02-B0A3-DAE11F7A47B5}" srcOrd="0" destOrd="0" parTransId="{F163BD06-EC61-4AC1-B4F9-7ADE6D8DD219}" sibTransId="{C7E3C070-CDE2-4578-9B9B-D6CD66FA8290}"/>
    <dgm:cxn modelId="{9C1C5F0D-7E88-4548-A391-DF6DF4F50F46}" srcId="{E5993DF9-9E4D-4E02-B0A3-DAE11F7A47B5}" destId="{104AA4AA-2EB9-4606-B62F-72CD578A0385}" srcOrd="0" destOrd="0" parTransId="{45371F08-56D0-4697-BF73-F8226728CDD8}" sibTransId="{65A14A77-24E4-4B8C-BC07-10A9A9EE013B}"/>
    <dgm:cxn modelId="{FB66B036-016F-4AB4-B2F5-EA9FC430D3C0}" type="presOf" srcId="{53C9ACB0-B35E-4925-9F35-3A6AE4654AE3}" destId="{B7A168A8-ED9E-4885-B5E5-24A4418317C6}" srcOrd="0" destOrd="0" presId="urn:microsoft.com/office/officeart/2005/8/layout/hierarchy4"/>
    <dgm:cxn modelId="{1D41825A-CBFF-49D8-ADCC-3A9BB1FB663C}" type="presOf" srcId="{D04B3AD5-446C-447F-9659-D8CD8A0D7EB0}" destId="{1E31BD4D-A528-4855-9423-F005D7C72A7B}" srcOrd="0" destOrd="0" presId="urn:microsoft.com/office/officeart/2005/8/layout/hierarchy4"/>
    <dgm:cxn modelId="{5E14BA8F-F84B-4863-84A6-76083EBB95B0}" type="presOf" srcId="{E5993DF9-9E4D-4E02-B0A3-DAE11F7A47B5}" destId="{9B78961A-BFD1-4C1B-BC0C-E9A5340BE7BD}" srcOrd="0" destOrd="0" presId="urn:microsoft.com/office/officeart/2005/8/layout/hierarchy4"/>
    <dgm:cxn modelId="{A3DD72A6-65B1-4763-9914-3BF13566CB8A}" type="presOf" srcId="{104AA4AA-2EB9-4606-B62F-72CD578A0385}" destId="{32C426EE-4197-4660-BEA0-CC184061E1D0}" srcOrd="0" destOrd="0" presId="urn:microsoft.com/office/officeart/2005/8/layout/hierarchy4"/>
    <dgm:cxn modelId="{651E0EBA-A695-4217-809F-59A6F3B3FEC3}" srcId="{E5993DF9-9E4D-4E02-B0A3-DAE11F7A47B5}" destId="{A5558681-7A9C-4BCF-84BD-F17BE53679F8}" srcOrd="1" destOrd="0" parTransId="{DBB4DB86-72F9-46D7-A5E2-96CB8482502A}" sibTransId="{A04DC95B-29E9-49AF-B1AB-A900B2A29873}"/>
    <dgm:cxn modelId="{FB451FCD-3F6D-42A4-9B46-764BEC868C85}" type="presOf" srcId="{7632F1D6-95C0-48C4-A411-5401316F1241}" destId="{AB36365B-055E-46D9-8039-E7AC22255813}" srcOrd="0" destOrd="0" presId="urn:microsoft.com/office/officeart/2005/8/layout/hierarchy4"/>
    <dgm:cxn modelId="{E5EB36CE-5AC6-4AB0-8345-7855F5CCE8C1}" srcId="{D04B3AD5-446C-447F-9659-D8CD8A0D7EB0}" destId="{53C9ACB0-B35E-4925-9F35-3A6AE4654AE3}" srcOrd="1" destOrd="0" parTransId="{988841C7-A506-4A41-ADB9-C58E58064F88}" sibTransId="{8F0443C0-82A5-4A1E-BE99-44741B174B1B}"/>
    <dgm:cxn modelId="{897A21E2-A9F9-495D-B2B4-805039CB7C44}" srcId="{7632F1D6-95C0-48C4-A411-5401316F1241}" destId="{D04B3AD5-446C-447F-9659-D8CD8A0D7EB0}" srcOrd="0" destOrd="0" parTransId="{08EBDF30-E48E-49B6-899F-F564933FDBE8}" sibTransId="{77706033-E617-4400-AC28-3EBB0741BA9D}"/>
    <dgm:cxn modelId="{7438B5FB-4404-4623-8027-F575C5BFFCB7}" type="presOf" srcId="{A5558681-7A9C-4BCF-84BD-F17BE53679F8}" destId="{28F8C270-0F4B-4583-A9A9-30761819B64D}" srcOrd="0" destOrd="0" presId="urn:microsoft.com/office/officeart/2005/8/layout/hierarchy4"/>
    <dgm:cxn modelId="{EBB2BB20-61B6-4187-B64E-A048AA2BDA88}" type="presParOf" srcId="{AB36365B-055E-46D9-8039-E7AC22255813}" destId="{70C3A315-1C2C-4A49-8AAC-5DE163AE886D}" srcOrd="0" destOrd="0" presId="urn:microsoft.com/office/officeart/2005/8/layout/hierarchy4"/>
    <dgm:cxn modelId="{1527EFCD-4825-4429-8DF2-29E525BBDC54}" type="presParOf" srcId="{70C3A315-1C2C-4A49-8AAC-5DE163AE886D}" destId="{1E31BD4D-A528-4855-9423-F005D7C72A7B}" srcOrd="0" destOrd="0" presId="urn:microsoft.com/office/officeart/2005/8/layout/hierarchy4"/>
    <dgm:cxn modelId="{D34464C7-FFBE-415B-8827-EC55D6F2CF55}" type="presParOf" srcId="{70C3A315-1C2C-4A49-8AAC-5DE163AE886D}" destId="{2DBCB4A3-CF29-41F4-8595-AC1F98A20600}" srcOrd="1" destOrd="0" presId="urn:microsoft.com/office/officeart/2005/8/layout/hierarchy4"/>
    <dgm:cxn modelId="{D434F6F0-4E29-4DFB-A593-870C48D80D3A}" type="presParOf" srcId="{70C3A315-1C2C-4A49-8AAC-5DE163AE886D}" destId="{DB9E8DEF-673C-40FE-9ED8-83E863B20186}" srcOrd="2" destOrd="0" presId="urn:microsoft.com/office/officeart/2005/8/layout/hierarchy4"/>
    <dgm:cxn modelId="{923C1FBA-F255-455D-846F-454181D62E4E}" type="presParOf" srcId="{DB9E8DEF-673C-40FE-9ED8-83E863B20186}" destId="{30C4F9B8-7C51-4426-B06E-26B4E82FCB49}" srcOrd="0" destOrd="0" presId="urn:microsoft.com/office/officeart/2005/8/layout/hierarchy4"/>
    <dgm:cxn modelId="{AF46B12A-D593-4BFD-AABE-37FB8B1CC2AD}" type="presParOf" srcId="{30C4F9B8-7C51-4426-B06E-26B4E82FCB49}" destId="{9B78961A-BFD1-4C1B-BC0C-E9A5340BE7BD}" srcOrd="0" destOrd="0" presId="urn:microsoft.com/office/officeart/2005/8/layout/hierarchy4"/>
    <dgm:cxn modelId="{3F835D00-4A11-4F77-954B-C5DDE4B5C462}" type="presParOf" srcId="{30C4F9B8-7C51-4426-B06E-26B4E82FCB49}" destId="{9780D7B1-CB7E-4ACF-83A7-4C0CE5DC8BF9}" srcOrd="1" destOrd="0" presId="urn:microsoft.com/office/officeart/2005/8/layout/hierarchy4"/>
    <dgm:cxn modelId="{1992971F-9816-4D03-B510-A6B5F9BA1369}" type="presParOf" srcId="{30C4F9B8-7C51-4426-B06E-26B4E82FCB49}" destId="{C113484A-7C31-47F7-923A-A989BD5E4FEC}" srcOrd="2" destOrd="0" presId="urn:microsoft.com/office/officeart/2005/8/layout/hierarchy4"/>
    <dgm:cxn modelId="{ACD7DC0E-6B58-4C80-8D74-B153B67CC5AF}" type="presParOf" srcId="{C113484A-7C31-47F7-923A-A989BD5E4FEC}" destId="{976119FD-C0D6-4E3B-8B74-636E9441086D}" srcOrd="0" destOrd="0" presId="urn:microsoft.com/office/officeart/2005/8/layout/hierarchy4"/>
    <dgm:cxn modelId="{A44079C6-76CA-410F-A87E-5FEEEF8E638C}" type="presParOf" srcId="{976119FD-C0D6-4E3B-8B74-636E9441086D}" destId="{32C426EE-4197-4660-BEA0-CC184061E1D0}" srcOrd="0" destOrd="0" presId="urn:microsoft.com/office/officeart/2005/8/layout/hierarchy4"/>
    <dgm:cxn modelId="{931EF20D-DE82-49D6-9646-57B77AD49733}" type="presParOf" srcId="{976119FD-C0D6-4E3B-8B74-636E9441086D}" destId="{4B7EEE24-401E-44BD-8E45-3BB8877212B6}" srcOrd="1" destOrd="0" presId="urn:microsoft.com/office/officeart/2005/8/layout/hierarchy4"/>
    <dgm:cxn modelId="{6ACB60C7-EE1A-4110-90D4-C06592B1B64F}" type="presParOf" srcId="{C113484A-7C31-47F7-923A-A989BD5E4FEC}" destId="{4DB22E38-0D56-4202-8632-9DAF7C1780E3}" srcOrd="1" destOrd="0" presId="urn:microsoft.com/office/officeart/2005/8/layout/hierarchy4"/>
    <dgm:cxn modelId="{05DE2057-04EB-47F1-9FA6-A84957657DD1}" type="presParOf" srcId="{C113484A-7C31-47F7-923A-A989BD5E4FEC}" destId="{9B894804-6C8F-4192-BB28-B1F8FF70E8B3}" srcOrd="2" destOrd="0" presId="urn:microsoft.com/office/officeart/2005/8/layout/hierarchy4"/>
    <dgm:cxn modelId="{3F9CF27F-B835-4AA2-95BB-6284AFCC3D8F}" type="presParOf" srcId="{9B894804-6C8F-4192-BB28-B1F8FF70E8B3}" destId="{28F8C270-0F4B-4583-A9A9-30761819B64D}" srcOrd="0" destOrd="0" presId="urn:microsoft.com/office/officeart/2005/8/layout/hierarchy4"/>
    <dgm:cxn modelId="{1FAB1A22-A829-4642-B6F1-0DFC5CA827C0}" type="presParOf" srcId="{9B894804-6C8F-4192-BB28-B1F8FF70E8B3}" destId="{EB3C5574-C9DE-42CE-9125-828ECB2994E0}" srcOrd="1" destOrd="0" presId="urn:microsoft.com/office/officeart/2005/8/layout/hierarchy4"/>
    <dgm:cxn modelId="{A8F5AB0F-22EB-4BAA-B24D-89D10E6B4C9E}" type="presParOf" srcId="{DB9E8DEF-673C-40FE-9ED8-83E863B20186}" destId="{1F3C564B-9587-4A04-B19A-3A32443DCCAF}" srcOrd="1" destOrd="0" presId="urn:microsoft.com/office/officeart/2005/8/layout/hierarchy4"/>
    <dgm:cxn modelId="{037A8CC8-F017-4542-8E06-7CE2C2298FF3}" type="presParOf" srcId="{DB9E8DEF-673C-40FE-9ED8-83E863B20186}" destId="{DBEA1F86-C2D3-48B9-A5E5-B9057A576F26}" srcOrd="2" destOrd="0" presId="urn:microsoft.com/office/officeart/2005/8/layout/hierarchy4"/>
    <dgm:cxn modelId="{0C853D73-1BCB-4D5C-B718-3BCFFCA2D461}" type="presParOf" srcId="{DBEA1F86-C2D3-48B9-A5E5-B9057A576F26}" destId="{B7A168A8-ED9E-4885-B5E5-24A4418317C6}" srcOrd="0" destOrd="0" presId="urn:microsoft.com/office/officeart/2005/8/layout/hierarchy4"/>
    <dgm:cxn modelId="{CCF21FC7-56CF-48C7-BF76-5D0602A31C20}" type="presParOf" srcId="{DBEA1F86-C2D3-48B9-A5E5-B9057A576F26}" destId="{01A2E4D5-DC21-4B58-A0AE-7E1D71800D7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86C51C-B9A1-4D9C-A6FE-D933F2E7AA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BE7C66-BF6B-420B-BB03-0FC244551A35}">
      <dgm:prSet phldrT="[Text]" phldr="0"/>
      <dgm:spPr/>
      <dgm:t>
        <a:bodyPr/>
        <a:lstStyle/>
        <a:p>
          <a:pPr rtl="0"/>
          <a:r>
            <a:rPr lang="en-US">
              <a:latin typeface="Calibri Light" panose="020F0302020204030204"/>
            </a:rPr>
            <a:t>Visión estratégica y gestión</a:t>
          </a:r>
          <a:endParaRPr lang="en-US"/>
        </a:p>
      </dgm:t>
    </dgm:pt>
    <dgm:pt modelId="{959CD2B8-53B4-421D-930D-08D24A458465}" type="parTrans" cxnId="{E741B973-AB04-4706-AE79-5E3A60A0B89C}">
      <dgm:prSet/>
      <dgm:spPr/>
      <dgm:t>
        <a:bodyPr/>
        <a:lstStyle/>
        <a:p>
          <a:endParaRPr lang="en-US"/>
        </a:p>
      </dgm:t>
    </dgm:pt>
    <dgm:pt modelId="{0C7E45D5-C277-42D1-A1D8-75B91ECBF533}" type="sibTrans" cxnId="{E741B973-AB04-4706-AE79-5E3A60A0B89C}">
      <dgm:prSet/>
      <dgm:spPr/>
      <dgm:t>
        <a:bodyPr/>
        <a:lstStyle/>
        <a:p>
          <a:endParaRPr lang="en-US"/>
        </a:p>
      </dgm:t>
    </dgm:pt>
    <dgm:pt modelId="{5E3BE32C-5A1A-41C2-B344-B701B6342524}">
      <dgm:prSet phldrT="[Text]" phldr="0"/>
      <dgm:spPr/>
      <dgm:t>
        <a:bodyPr/>
        <a:lstStyle/>
        <a:p>
          <a:pPr rtl="0"/>
          <a:r>
            <a:rPr lang="en-US" dirty="0">
              <a:latin typeface="Calibri Light" panose="020F0302020204030204"/>
            </a:rPr>
            <a:t>No se considera prioridad</a:t>
          </a:r>
          <a:endParaRPr lang="en-US" dirty="0"/>
        </a:p>
      </dgm:t>
    </dgm:pt>
    <dgm:pt modelId="{05C6FFD0-47DE-4D18-B43A-33690D1429C6}" type="parTrans" cxnId="{F4386EBF-89F4-4846-928A-B0D3955A1CE7}">
      <dgm:prSet/>
      <dgm:spPr/>
      <dgm:t>
        <a:bodyPr/>
        <a:lstStyle/>
        <a:p>
          <a:endParaRPr lang="en-US"/>
        </a:p>
      </dgm:t>
    </dgm:pt>
    <dgm:pt modelId="{D0721667-FC68-4B51-AAF7-E18DD330E1A7}" type="sibTrans" cxnId="{F4386EBF-89F4-4846-928A-B0D3955A1CE7}">
      <dgm:prSet/>
      <dgm:spPr/>
      <dgm:t>
        <a:bodyPr/>
        <a:lstStyle/>
        <a:p>
          <a:endParaRPr lang="en-US"/>
        </a:p>
      </dgm:t>
    </dgm:pt>
    <dgm:pt modelId="{0199C191-147F-42EB-8256-E876798B5851}">
      <dgm:prSet phldrT="[Text]" phldr="0"/>
      <dgm:spPr/>
      <dgm:t>
        <a:bodyPr/>
        <a:lstStyle/>
        <a:p>
          <a:pPr rtl="0"/>
          <a:r>
            <a:rPr lang="en-US" dirty="0">
              <a:latin typeface="Calibri Light" panose="020F0302020204030204"/>
            </a:rPr>
            <a:t>Desconocimiento de beneficios</a:t>
          </a:r>
          <a:endParaRPr lang="en-US" dirty="0"/>
        </a:p>
      </dgm:t>
    </dgm:pt>
    <dgm:pt modelId="{CB1EB251-87A7-41E4-9C7E-9CE421BF6DCE}" type="parTrans" cxnId="{BA10E984-A457-41F0-A5AE-FAD0FBBD5B97}">
      <dgm:prSet/>
      <dgm:spPr/>
      <dgm:t>
        <a:bodyPr/>
        <a:lstStyle/>
        <a:p>
          <a:endParaRPr lang="en-US"/>
        </a:p>
      </dgm:t>
    </dgm:pt>
    <dgm:pt modelId="{15069DE2-6CB1-4BC1-A493-7EC175FDBF92}" type="sibTrans" cxnId="{BA10E984-A457-41F0-A5AE-FAD0FBBD5B97}">
      <dgm:prSet/>
      <dgm:spPr/>
      <dgm:t>
        <a:bodyPr/>
        <a:lstStyle/>
        <a:p>
          <a:endParaRPr lang="en-US"/>
        </a:p>
      </dgm:t>
    </dgm:pt>
    <dgm:pt modelId="{778ED51A-BCFA-4D3F-99C2-100CA0120E7B}">
      <dgm:prSet phldr="0"/>
      <dgm:spPr/>
      <dgm:t>
        <a:bodyPr/>
        <a:lstStyle/>
        <a:p>
          <a:pPr rtl="0"/>
          <a:r>
            <a:rPr lang="en-US" dirty="0">
              <a:latin typeface="Calibri Light" panose="020F0302020204030204"/>
            </a:rPr>
            <a:t>Falta de habilidades TIC</a:t>
          </a:r>
        </a:p>
      </dgm:t>
    </dgm:pt>
    <dgm:pt modelId="{7336E66B-7DAD-4ECD-B2AD-9BD6BA15D811}" type="parTrans" cxnId="{258B2273-6A03-4BB4-8E66-D04E1A697944}">
      <dgm:prSet/>
      <dgm:spPr/>
      <dgm:t>
        <a:bodyPr/>
        <a:lstStyle/>
        <a:p>
          <a:endParaRPr lang="en-US"/>
        </a:p>
      </dgm:t>
    </dgm:pt>
    <dgm:pt modelId="{A112B5E4-CE8D-47EB-9BD1-CC25F1961F5A}" type="sibTrans" cxnId="{258B2273-6A03-4BB4-8E66-D04E1A697944}">
      <dgm:prSet/>
      <dgm:spPr/>
      <dgm:t>
        <a:bodyPr/>
        <a:lstStyle/>
        <a:p>
          <a:endParaRPr lang="en-US"/>
        </a:p>
      </dgm:t>
    </dgm:pt>
    <dgm:pt modelId="{58D5AFAE-7957-4AB3-BD9E-CFEC1F4FD464}">
      <dgm:prSet phldr="0"/>
      <dgm:spPr/>
      <dgm:t>
        <a:bodyPr/>
        <a:lstStyle/>
        <a:p>
          <a:pPr rtl="0"/>
          <a:r>
            <a:rPr lang="en-US">
              <a:latin typeface="Calibri Light" panose="020F0302020204030204"/>
            </a:rPr>
            <a:t>Factores estructurales</a:t>
          </a:r>
        </a:p>
      </dgm:t>
    </dgm:pt>
    <dgm:pt modelId="{7750FF49-644C-4CC3-8468-ABFE279A9E69}" type="parTrans" cxnId="{C0E8155F-5B83-47BA-B657-3A0CF81ECE2D}">
      <dgm:prSet/>
      <dgm:spPr/>
      <dgm:t>
        <a:bodyPr/>
        <a:lstStyle/>
        <a:p>
          <a:endParaRPr lang="en-US"/>
        </a:p>
      </dgm:t>
    </dgm:pt>
    <dgm:pt modelId="{E66AD103-D27C-423F-BEDD-FDD9234BA08C}" type="sibTrans" cxnId="{C0E8155F-5B83-47BA-B657-3A0CF81ECE2D}">
      <dgm:prSet/>
      <dgm:spPr/>
      <dgm:t>
        <a:bodyPr/>
        <a:lstStyle/>
        <a:p>
          <a:endParaRPr lang="en-US"/>
        </a:p>
      </dgm:t>
    </dgm:pt>
    <dgm:pt modelId="{C893EB0E-16BD-47AD-AA9B-43F29A2D0E0E}">
      <dgm:prSet phldr="0"/>
      <dgm:spPr/>
      <dgm:t>
        <a:bodyPr/>
        <a:lstStyle/>
        <a:p>
          <a:pPr rtl="0"/>
          <a:r>
            <a:rPr lang="en-US" dirty="0">
              <a:latin typeface="Calibri Light" panose="020F0302020204030204"/>
            </a:rPr>
            <a:t>Infraestructura TIC débil, deficiente o desactualizada</a:t>
          </a:r>
        </a:p>
      </dgm:t>
    </dgm:pt>
    <dgm:pt modelId="{0733B479-20BC-47F6-A884-FF0E7CFDE891}" type="parTrans" cxnId="{433283AB-2160-4945-9A34-EB73CA845CBC}">
      <dgm:prSet/>
      <dgm:spPr/>
      <dgm:t>
        <a:bodyPr/>
        <a:lstStyle/>
        <a:p>
          <a:endParaRPr lang="en-US"/>
        </a:p>
      </dgm:t>
    </dgm:pt>
    <dgm:pt modelId="{43B95D0E-CDE5-4B57-95D1-659645F8C234}" type="sibTrans" cxnId="{433283AB-2160-4945-9A34-EB73CA845CBC}">
      <dgm:prSet/>
      <dgm:spPr/>
      <dgm:t>
        <a:bodyPr/>
        <a:lstStyle/>
        <a:p>
          <a:endParaRPr lang="en-US"/>
        </a:p>
      </dgm:t>
    </dgm:pt>
    <dgm:pt modelId="{130DDCC1-F82D-439A-8EB0-B2B9FE8CF370}">
      <dgm:prSet phldr="0"/>
      <dgm:spPr/>
      <dgm:t>
        <a:bodyPr/>
        <a:lstStyle/>
        <a:p>
          <a:pPr rtl="0"/>
          <a:r>
            <a:rPr lang="en-US">
              <a:latin typeface="Calibri Light" panose="020F0302020204030204"/>
            </a:rPr>
            <a:t>Cultura organizacional</a:t>
          </a:r>
        </a:p>
      </dgm:t>
    </dgm:pt>
    <dgm:pt modelId="{E4EF0502-D277-4DEB-8CFE-D621F4C7E5D2}" type="parTrans" cxnId="{5DC42D9D-391E-4564-AB43-8645D63A3D8C}">
      <dgm:prSet/>
      <dgm:spPr/>
      <dgm:t>
        <a:bodyPr/>
        <a:lstStyle/>
        <a:p>
          <a:endParaRPr lang="en-US"/>
        </a:p>
      </dgm:t>
    </dgm:pt>
    <dgm:pt modelId="{FEAC2733-DA4B-4E75-8078-EBA98DE8CF06}" type="sibTrans" cxnId="{5DC42D9D-391E-4564-AB43-8645D63A3D8C}">
      <dgm:prSet/>
      <dgm:spPr/>
      <dgm:t>
        <a:bodyPr/>
        <a:lstStyle/>
        <a:p>
          <a:endParaRPr lang="en-US"/>
        </a:p>
      </dgm:t>
    </dgm:pt>
    <dgm:pt modelId="{47ADC1CA-91BB-42BC-888D-D1C1027E66F8}">
      <dgm:prSet phldr="0"/>
      <dgm:spPr/>
      <dgm:t>
        <a:bodyPr/>
        <a:lstStyle/>
        <a:p>
          <a:pPr rtl="0"/>
          <a:r>
            <a:rPr lang="en-US" dirty="0">
              <a:latin typeface="Calibri Light" panose="020F0302020204030204"/>
            </a:rPr>
            <a:t>Limitaciones presupuestarias </a:t>
          </a:r>
          <a:endParaRPr lang="en-US" dirty="0"/>
        </a:p>
      </dgm:t>
    </dgm:pt>
    <dgm:pt modelId="{7B6FA211-20F7-4EDB-B94C-80C372245918}" type="parTrans" cxnId="{6489A0DF-C6E4-49C3-BC56-887712AAE2BE}">
      <dgm:prSet/>
      <dgm:spPr/>
      <dgm:t>
        <a:bodyPr/>
        <a:lstStyle/>
        <a:p>
          <a:endParaRPr lang="en-US"/>
        </a:p>
      </dgm:t>
    </dgm:pt>
    <dgm:pt modelId="{82515CDD-E8FD-45CF-B3A1-3BEDA197832F}" type="sibTrans" cxnId="{6489A0DF-C6E4-49C3-BC56-887712AAE2BE}">
      <dgm:prSet/>
      <dgm:spPr/>
      <dgm:t>
        <a:bodyPr/>
        <a:lstStyle/>
        <a:p>
          <a:endParaRPr lang="en-US"/>
        </a:p>
      </dgm:t>
    </dgm:pt>
    <dgm:pt modelId="{8BB7C913-3BCD-43F3-B5FE-BC9217C39D14}">
      <dgm:prSet phldr="0"/>
      <dgm:spPr/>
      <dgm:t>
        <a:bodyPr/>
        <a:lstStyle/>
        <a:p>
          <a:pPr rtl="0"/>
          <a:r>
            <a:rPr lang="en-US" dirty="0">
              <a:latin typeface="Calibri Light" panose="020F0302020204030204"/>
            </a:rPr>
            <a:t>Islas de información</a:t>
          </a:r>
        </a:p>
      </dgm:t>
    </dgm:pt>
    <dgm:pt modelId="{6B83B0C8-2113-4E5E-B1D7-CB6BBA149AA1}" type="parTrans" cxnId="{046DBA02-6C06-43DE-A076-8564A86DFA3E}">
      <dgm:prSet/>
      <dgm:spPr/>
      <dgm:t>
        <a:bodyPr/>
        <a:lstStyle/>
        <a:p>
          <a:endParaRPr lang="en-US"/>
        </a:p>
      </dgm:t>
    </dgm:pt>
    <dgm:pt modelId="{1D55BC89-F6C5-492F-8C79-BF08D5DF04E4}" type="sibTrans" cxnId="{046DBA02-6C06-43DE-A076-8564A86DFA3E}">
      <dgm:prSet/>
      <dgm:spPr/>
      <dgm:t>
        <a:bodyPr/>
        <a:lstStyle/>
        <a:p>
          <a:endParaRPr lang="en-US"/>
        </a:p>
      </dgm:t>
    </dgm:pt>
    <dgm:pt modelId="{FBFC4DFF-59F4-42F0-A0C0-FB52CBFAA0AA}">
      <dgm:prSet phldr="0"/>
      <dgm:spPr/>
      <dgm:t>
        <a:bodyPr/>
        <a:lstStyle/>
        <a:p>
          <a:pPr rtl="0"/>
          <a:r>
            <a:rPr lang="en-US" dirty="0">
              <a:latin typeface="Calibri Light" panose="020F0302020204030204"/>
            </a:rPr>
            <a:t>Resistencia al cambio</a:t>
          </a:r>
        </a:p>
      </dgm:t>
    </dgm:pt>
    <dgm:pt modelId="{520E4865-DB03-4EBC-BE3F-0945803E3E39}" type="parTrans" cxnId="{934CD34B-C63E-4750-AE3C-48928117D4F2}">
      <dgm:prSet/>
      <dgm:spPr/>
      <dgm:t>
        <a:bodyPr/>
        <a:lstStyle/>
        <a:p>
          <a:endParaRPr lang="en-US"/>
        </a:p>
      </dgm:t>
    </dgm:pt>
    <dgm:pt modelId="{58F7E81C-42BC-4153-8140-077F939DB764}" type="sibTrans" cxnId="{934CD34B-C63E-4750-AE3C-48928117D4F2}">
      <dgm:prSet/>
      <dgm:spPr/>
      <dgm:t>
        <a:bodyPr/>
        <a:lstStyle/>
        <a:p>
          <a:endParaRPr lang="en-US"/>
        </a:p>
      </dgm:t>
    </dgm:pt>
    <dgm:pt modelId="{F2BE0EEA-28D7-453D-8518-D04C633A99BF}">
      <dgm:prSet phldr="0"/>
      <dgm:spPr/>
      <dgm:t>
        <a:bodyPr/>
        <a:lstStyle/>
        <a:p>
          <a:pPr rtl="0"/>
          <a:r>
            <a:rPr lang="en-US" dirty="0">
              <a:latin typeface="Calibri Light" panose="020F0302020204030204"/>
            </a:rPr>
            <a:t>Factores políticos</a:t>
          </a:r>
        </a:p>
      </dgm:t>
    </dgm:pt>
    <dgm:pt modelId="{73F1FBF4-3E32-4F91-8FA8-5B208F017F19}" type="parTrans" cxnId="{D1E23594-4865-44DD-86CC-7D9D670D77F8}">
      <dgm:prSet/>
      <dgm:spPr/>
      <dgm:t>
        <a:bodyPr/>
        <a:lstStyle/>
        <a:p>
          <a:endParaRPr lang="en-US"/>
        </a:p>
      </dgm:t>
    </dgm:pt>
    <dgm:pt modelId="{53C5596C-8001-4E38-B68B-38090035BFC4}" type="sibTrans" cxnId="{D1E23594-4865-44DD-86CC-7D9D670D77F8}">
      <dgm:prSet/>
      <dgm:spPr/>
      <dgm:t>
        <a:bodyPr/>
        <a:lstStyle/>
        <a:p>
          <a:endParaRPr lang="en-US"/>
        </a:p>
      </dgm:t>
    </dgm:pt>
    <dgm:pt modelId="{741DA5F3-095E-4EDB-BB65-A35ACF8C2A6B}">
      <dgm:prSet phldr="0"/>
      <dgm:spPr/>
      <dgm:t>
        <a:bodyPr/>
        <a:lstStyle/>
        <a:p>
          <a:pPr rtl="0"/>
          <a:r>
            <a:rPr lang="en-US" dirty="0">
              <a:latin typeface="Calibri Light" panose="020F0302020204030204"/>
            </a:rPr>
            <a:t>Relaciones alcaldía - concejo municipal</a:t>
          </a:r>
        </a:p>
      </dgm:t>
    </dgm:pt>
    <dgm:pt modelId="{0550B4B2-E010-4502-A19E-B9B813394CA9}" type="parTrans" cxnId="{0E44AC02-5B6A-421E-929A-6B86AD7325BF}">
      <dgm:prSet/>
      <dgm:spPr/>
      <dgm:t>
        <a:bodyPr/>
        <a:lstStyle/>
        <a:p>
          <a:endParaRPr lang="en-US"/>
        </a:p>
      </dgm:t>
    </dgm:pt>
    <dgm:pt modelId="{039A008B-C31B-441F-94F8-C74E0B6A8A65}" type="sibTrans" cxnId="{0E44AC02-5B6A-421E-929A-6B86AD7325BF}">
      <dgm:prSet/>
      <dgm:spPr/>
      <dgm:t>
        <a:bodyPr/>
        <a:lstStyle/>
        <a:p>
          <a:endParaRPr lang="en-US"/>
        </a:p>
      </dgm:t>
    </dgm:pt>
    <dgm:pt modelId="{AE85B886-C383-434B-A155-CEE23003D812}">
      <dgm:prSet phldr="0"/>
      <dgm:spPr/>
      <dgm:t>
        <a:bodyPr/>
        <a:lstStyle/>
        <a:p>
          <a:pPr rtl="0"/>
          <a:r>
            <a:rPr lang="en-US" dirty="0">
              <a:latin typeface="Calibri Light" panose="020F0302020204030204"/>
            </a:rPr>
            <a:t>Alfabetización digital</a:t>
          </a:r>
          <a:endParaRPr lang="en-US" dirty="0"/>
        </a:p>
      </dgm:t>
    </dgm:pt>
    <dgm:pt modelId="{B9FEEFC3-FE5B-44C2-A819-5D4AE03D6050}" type="parTrans" cxnId="{3C4A9FA9-BAF8-49E2-95E0-C83FBAC68B17}">
      <dgm:prSet/>
      <dgm:spPr/>
      <dgm:t>
        <a:bodyPr/>
        <a:lstStyle/>
        <a:p>
          <a:endParaRPr lang="en-US"/>
        </a:p>
      </dgm:t>
    </dgm:pt>
    <dgm:pt modelId="{E6777AB2-20BD-415E-AEFD-E2C1335B35EA}" type="sibTrans" cxnId="{3C4A9FA9-BAF8-49E2-95E0-C83FBAC68B17}">
      <dgm:prSet/>
      <dgm:spPr/>
      <dgm:t>
        <a:bodyPr/>
        <a:lstStyle/>
        <a:p>
          <a:endParaRPr lang="en-US"/>
        </a:p>
      </dgm:t>
    </dgm:pt>
    <dgm:pt modelId="{42297E99-230F-4CC2-83D3-23265159724B}">
      <dgm:prSet phldr="0"/>
      <dgm:spPr/>
      <dgm:t>
        <a:bodyPr/>
        <a:lstStyle/>
        <a:p>
          <a:pPr rtl="0"/>
          <a:r>
            <a:rPr lang="en-US" dirty="0">
              <a:latin typeface="Calibri Light" panose="020F0302020204030204"/>
            </a:rPr>
            <a:t>Factores externos</a:t>
          </a:r>
        </a:p>
      </dgm:t>
    </dgm:pt>
    <dgm:pt modelId="{93416402-DFD6-4D3B-932B-28BE797FE645}" type="parTrans" cxnId="{8F884F36-1AA9-411F-AED7-DD6958B0A35F}">
      <dgm:prSet/>
      <dgm:spPr/>
      <dgm:t>
        <a:bodyPr/>
        <a:lstStyle/>
        <a:p>
          <a:endParaRPr lang="en-US"/>
        </a:p>
      </dgm:t>
    </dgm:pt>
    <dgm:pt modelId="{4C44F081-F186-4DFF-9335-4A6F65302EE7}" type="sibTrans" cxnId="{8F884F36-1AA9-411F-AED7-DD6958B0A35F}">
      <dgm:prSet/>
      <dgm:spPr/>
      <dgm:t>
        <a:bodyPr/>
        <a:lstStyle/>
        <a:p>
          <a:endParaRPr lang="en-US"/>
        </a:p>
      </dgm:t>
    </dgm:pt>
    <dgm:pt modelId="{0EF31F15-D5D1-4A6D-89F7-CE959F38673F}">
      <dgm:prSet phldr="0"/>
      <dgm:spPr/>
      <dgm:t>
        <a:bodyPr/>
        <a:lstStyle/>
        <a:p>
          <a:pPr rtl="0"/>
          <a:r>
            <a:rPr lang="en-US" dirty="0">
              <a:latin typeface="Calibri Light" panose="020F0302020204030204"/>
            </a:rPr>
            <a:t>Poca integración entre municipios</a:t>
          </a:r>
        </a:p>
      </dgm:t>
    </dgm:pt>
    <dgm:pt modelId="{6E5B2FE5-C962-4BE8-8DD8-1DF7D4E836E2}" type="parTrans" cxnId="{22063366-EED9-45BC-ABE2-56627BA61676}">
      <dgm:prSet/>
      <dgm:spPr/>
      <dgm:t>
        <a:bodyPr/>
        <a:lstStyle/>
        <a:p>
          <a:endParaRPr lang="en-US"/>
        </a:p>
      </dgm:t>
    </dgm:pt>
    <dgm:pt modelId="{B5F1CB86-55E7-4DEB-89DE-CC2A1D687624}" type="sibTrans" cxnId="{22063366-EED9-45BC-ABE2-56627BA61676}">
      <dgm:prSet/>
      <dgm:spPr/>
      <dgm:t>
        <a:bodyPr/>
        <a:lstStyle/>
        <a:p>
          <a:endParaRPr lang="en-US"/>
        </a:p>
      </dgm:t>
    </dgm:pt>
    <dgm:pt modelId="{4AC34A86-393E-44B9-89B4-580BF94D6442}" type="pres">
      <dgm:prSet presAssocID="{5286C51C-B9A1-4D9C-A6FE-D933F2E7AA83}" presName="Name0" presStyleCnt="0">
        <dgm:presLayoutVars>
          <dgm:dir/>
          <dgm:animLvl val="lvl"/>
          <dgm:resizeHandles val="exact"/>
        </dgm:presLayoutVars>
      </dgm:prSet>
      <dgm:spPr/>
    </dgm:pt>
    <dgm:pt modelId="{2862EFF6-30E1-4568-B24D-527ADB4DA994}" type="pres">
      <dgm:prSet presAssocID="{EEBE7C66-BF6B-420B-BB03-0FC244551A35}" presName="composite" presStyleCnt="0"/>
      <dgm:spPr/>
    </dgm:pt>
    <dgm:pt modelId="{D0EE6E2F-00CA-4304-9F99-4CB3A7651892}" type="pres">
      <dgm:prSet presAssocID="{EEBE7C66-BF6B-420B-BB03-0FC244551A35}" presName="parTx" presStyleLbl="alignNode1" presStyleIdx="0" presStyleCnt="5">
        <dgm:presLayoutVars>
          <dgm:chMax val="0"/>
          <dgm:chPref val="0"/>
          <dgm:bulletEnabled val="1"/>
        </dgm:presLayoutVars>
      </dgm:prSet>
      <dgm:spPr/>
    </dgm:pt>
    <dgm:pt modelId="{07DB8498-9BE8-4743-B61C-C6E592E06F23}" type="pres">
      <dgm:prSet presAssocID="{EEBE7C66-BF6B-420B-BB03-0FC244551A35}" presName="desTx" presStyleLbl="alignAccFollowNode1" presStyleIdx="0" presStyleCnt="5">
        <dgm:presLayoutVars>
          <dgm:bulletEnabled val="1"/>
        </dgm:presLayoutVars>
      </dgm:prSet>
      <dgm:spPr/>
    </dgm:pt>
    <dgm:pt modelId="{CF8E1B36-9FAD-4B07-AE51-371E2F77A5F4}" type="pres">
      <dgm:prSet presAssocID="{0C7E45D5-C277-42D1-A1D8-75B91ECBF533}" presName="space" presStyleCnt="0"/>
      <dgm:spPr/>
    </dgm:pt>
    <dgm:pt modelId="{D9990BDA-BDF0-4C1B-BD39-E59770C94963}" type="pres">
      <dgm:prSet presAssocID="{58D5AFAE-7957-4AB3-BD9E-CFEC1F4FD464}" presName="composite" presStyleCnt="0"/>
      <dgm:spPr/>
    </dgm:pt>
    <dgm:pt modelId="{3678B32D-7BC9-41BD-9F6E-490448CB126C}" type="pres">
      <dgm:prSet presAssocID="{58D5AFAE-7957-4AB3-BD9E-CFEC1F4FD464}" presName="parTx" presStyleLbl="alignNode1" presStyleIdx="1" presStyleCnt="5">
        <dgm:presLayoutVars>
          <dgm:chMax val="0"/>
          <dgm:chPref val="0"/>
          <dgm:bulletEnabled val="1"/>
        </dgm:presLayoutVars>
      </dgm:prSet>
      <dgm:spPr/>
    </dgm:pt>
    <dgm:pt modelId="{5C4765BD-1628-4E25-A188-DB7920588850}" type="pres">
      <dgm:prSet presAssocID="{58D5AFAE-7957-4AB3-BD9E-CFEC1F4FD464}" presName="desTx" presStyleLbl="alignAccFollowNode1" presStyleIdx="1" presStyleCnt="5">
        <dgm:presLayoutVars>
          <dgm:bulletEnabled val="1"/>
        </dgm:presLayoutVars>
      </dgm:prSet>
      <dgm:spPr/>
    </dgm:pt>
    <dgm:pt modelId="{828DE03B-E966-41F8-A668-B588555401F8}" type="pres">
      <dgm:prSet presAssocID="{E66AD103-D27C-423F-BEDD-FDD9234BA08C}" presName="space" presStyleCnt="0"/>
      <dgm:spPr/>
    </dgm:pt>
    <dgm:pt modelId="{9D49A075-96E5-44C7-9D9E-2A2F189C566C}" type="pres">
      <dgm:prSet presAssocID="{130DDCC1-F82D-439A-8EB0-B2B9FE8CF370}" presName="composite" presStyleCnt="0"/>
      <dgm:spPr/>
    </dgm:pt>
    <dgm:pt modelId="{CAB56C7D-9951-4663-8260-6FD21849A72F}" type="pres">
      <dgm:prSet presAssocID="{130DDCC1-F82D-439A-8EB0-B2B9FE8CF370}" presName="parTx" presStyleLbl="alignNode1" presStyleIdx="2" presStyleCnt="5">
        <dgm:presLayoutVars>
          <dgm:chMax val="0"/>
          <dgm:chPref val="0"/>
          <dgm:bulletEnabled val="1"/>
        </dgm:presLayoutVars>
      </dgm:prSet>
      <dgm:spPr/>
    </dgm:pt>
    <dgm:pt modelId="{65DBEEED-7960-4B2F-98B9-14B29D3C754C}" type="pres">
      <dgm:prSet presAssocID="{130DDCC1-F82D-439A-8EB0-B2B9FE8CF370}" presName="desTx" presStyleLbl="alignAccFollowNode1" presStyleIdx="2" presStyleCnt="5">
        <dgm:presLayoutVars>
          <dgm:bulletEnabled val="1"/>
        </dgm:presLayoutVars>
      </dgm:prSet>
      <dgm:spPr/>
    </dgm:pt>
    <dgm:pt modelId="{749B1885-D0FE-4BF9-8AE8-570ACFC4DDAE}" type="pres">
      <dgm:prSet presAssocID="{FEAC2733-DA4B-4E75-8078-EBA98DE8CF06}" presName="space" presStyleCnt="0"/>
      <dgm:spPr/>
    </dgm:pt>
    <dgm:pt modelId="{F3322503-7A9A-4EF2-BAB1-520605682567}" type="pres">
      <dgm:prSet presAssocID="{F2BE0EEA-28D7-453D-8518-D04C633A99BF}" presName="composite" presStyleCnt="0"/>
      <dgm:spPr/>
    </dgm:pt>
    <dgm:pt modelId="{D6932D29-E309-4712-8D16-57DC6182D28C}" type="pres">
      <dgm:prSet presAssocID="{F2BE0EEA-28D7-453D-8518-D04C633A99BF}" presName="parTx" presStyleLbl="alignNode1" presStyleIdx="3" presStyleCnt="5">
        <dgm:presLayoutVars>
          <dgm:chMax val="0"/>
          <dgm:chPref val="0"/>
          <dgm:bulletEnabled val="1"/>
        </dgm:presLayoutVars>
      </dgm:prSet>
      <dgm:spPr/>
    </dgm:pt>
    <dgm:pt modelId="{6925F838-15BC-4BB8-B83E-0E267F0A38FE}" type="pres">
      <dgm:prSet presAssocID="{F2BE0EEA-28D7-453D-8518-D04C633A99BF}" presName="desTx" presStyleLbl="alignAccFollowNode1" presStyleIdx="3" presStyleCnt="5">
        <dgm:presLayoutVars>
          <dgm:bulletEnabled val="1"/>
        </dgm:presLayoutVars>
      </dgm:prSet>
      <dgm:spPr/>
    </dgm:pt>
    <dgm:pt modelId="{967899C3-495A-4752-969E-6115427F3ECE}" type="pres">
      <dgm:prSet presAssocID="{53C5596C-8001-4E38-B68B-38090035BFC4}" presName="space" presStyleCnt="0"/>
      <dgm:spPr/>
    </dgm:pt>
    <dgm:pt modelId="{CB808D8B-2C46-46D3-B04F-201D5E2DEBC9}" type="pres">
      <dgm:prSet presAssocID="{42297E99-230F-4CC2-83D3-23265159724B}" presName="composite" presStyleCnt="0"/>
      <dgm:spPr/>
    </dgm:pt>
    <dgm:pt modelId="{0FF37A2B-A2A2-4579-9147-731279570133}" type="pres">
      <dgm:prSet presAssocID="{42297E99-230F-4CC2-83D3-23265159724B}" presName="parTx" presStyleLbl="alignNode1" presStyleIdx="4" presStyleCnt="5">
        <dgm:presLayoutVars>
          <dgm:chMax val="0"/>
          <dgm:chPref val="0"/>
          <dgm:bulletEnabled val="1"/>
        </dgm:presLayoutVars>
      </dgm:prSet>
      <dgm:spPr/>
    </dgm:pt>
    <dgm:pt modelId="{5DAA2F3E-F5BE-4379-B279-3AF273EA8D17}" type="pres">
      <dgm:prSet presAssocID="{42297E99-230F-4CC2-83D3-23265159724B}" presName="desTx" presStyleLbl="alignAccFollowNode1" presStyleIdx="4" presStyleCnt="5">
        <dgm:presLayoutVars>
          <dgm:bulletEnabled val="1"/>
        </dgm:presLayoutVars>
      </dgm:prSet>
      <dgm:spPr/>
    </dgm:pt>
  </dgm:ptLst>
  <dgm:cxnLst>
    <dgm:cxn modelId="{0E44AC02-5B6A-421E-929A-6B86AD7325BF}" srcId="{F2BE0EEA-28D7-453D-8518-D04C633A99BF}" destId="{741DA5F3-095E-4EDB-BB65-A35ACF8C2A6B}" srcOrd="0" destOrd="0" parTransId="{0550B4B2-E010-4502-A19E-B9B813394CA9}" sibTransId="{039A008B-C31B-441F-94F8-C74E0B6A8A65}"/>
    <dgm:cxn modelId="{046DBA02-6C06-43DE-A076-8564A86DFA3E}" srcId="{130DDCC1-F82D-439A-8EB0-B2B9FE8CF370}" destId="{8BB7C913-3BCD-43F3-B5FE-BC9217C39D14}" srcOrd="0" destOrd="0" parTransId="{6B83B0C8-2113-4E5E-B1D7-CB6BBA149AA1}" sibTransId="{1D55BC89-F6C5-492F-8C79-BF08D5DF04E4}"/>
    <dgm:cxn modelId="{AE116A1D-453B-4E8D-8ABF-10D932666CC0}" type="presOf" srcId="{AE85B886-C383-434B-A155-CEE23003D812}" destId="{6925F838-15BC-4BB8-B83E-0E267F0A38FE}" srcOrd="0" destOrd="1" presId="urn:microsoft.com/office/officeart/2005/8/layout/hList1"/>
    <dgm:cxn modelId="{1313C320-577D-46CC-833B-FBDB3926A6A7}" type="presOf" srcId="{F2BE0EEA-28D7-453D-8518-D04C633A99BF}" destId="{D6932D29-E309-4712-8D16-57DC6182D28C}" srcOrd="0" destOrd="0" presId="urn:microsoft.com/office/officeart/2005/8/layout/hList1"/>
    <dgm:cxn modelId="{BC042224-6165-4F25-BE08-2A1A65546023}" type="presOf" srcId="{8BB7C913-3BCD-43F3-B5FE-BC9217C39D14}" destId="{65DBEEED-7960-4B2F-98B9-14B29D3C754C}" srcOrd="0" destOrd="0" presId="urn:microsoft.com/office/officeart/2005/8/layout/hList1"/>
    <dgm:cxn modelId="{1D29B632-2BDA-4A2B-85C4-FA32219F460B}" type="presOf" srcId="{0EF31F15-D5D1-4A6D-89F7-CE959F38673F}" destId="{5DAA2F3E-F5BE-4379-B279-3AF273EA8D17}" srcOrd="0" destOrd="0" presId="urn:microsoft.com/office/officeart/2005/8/layout/hList1"/>
    <dgm:cxn modelId="{8F884F36-1AA9-411F-AED7-DD6958B0A35F}" srcId="{5286C51C-B9A1-4D9C-A6FE-D933F2E7AA83}" destId="{42297E99-230F-4CC2-83D3-23265159724B}" srcOrd="4" destOrd="0" parTransId="{93416402-DFD6-4D3B-932B-28BE797FE645}" sibTransId="{4C44F081-F186-4DFF-9335-4A6F65302EE7}"/>
    <dgm:cxn modelId="{1D61D037-4C4A-4709-AF22-6973B8332C20}" type="presOf" srcId="{C893EB0E-16BD-47AD-AA9B-43F29A2D0E0E}" destId="{5C4765BD-1628-4E25-A188-DB7920588850}" srcOrd="0" destOrd="0" presId="urn:microsoft.com/office/officeart/2005/8/layout/hList1"/>
    <dgm:cxn modelId="{1CFB1339-C19C-420A-966F-6FCC4EEE4A11}" type="presOf" srcId="{EEBE7C66-BF6B-420B-BB03-0FC244551A35}" destId="{D0EE6E2F-00CA-4304-9F99-4CB3A7651892}" srcOrd="0" destOrd="0" presId="urn:microsoft.com/office/officeart/2005/8/layout/hList1"/>
    <dgm:cxn modelId="{30A9B940-4582-40D7-B4CA-DE00880E4BFF}" type="presOf" srcId="{42297E99-230F-4CC2-83D3-23265159724B}" destId="{0FF37A2B-A2A2-4579-9147-731279570133}" srcOrd="0" destOrd="0" presId="urn:microsoft.com/office/officeart/2005/8/layout/hList1"/>
    <dgm:cxn modelId="{C0E8155F-5B83-47BA-B657-3A0CF81ECE2D}" srcId="{5286C51C-B9A1-4D9C-A6FE-D933F2E7AA83}" destId="{58D5AFAE-7957-4AB3-BD9E-CFEC1F4FD464}" srcOrd="1" destOrd="0" parTransId="{7750FF49-644C-4CC3-8468-ABFE279A9E69}" sibTransId="{E66AD103-D27C-423F-BEDD-FDD9234BA08C}"/>
    <dgm:cxn modelId="{98351060-44BE-4B2B-9A37-7D9110C80C3C}" type="presOf" srcId="{0199C191-147F-42EB-8256-E876798B5851}" destId="{07DB8498-9BE8-4743-B61C-C6E592E06F23}" srcOrd="0" destOrd="1" presId="urn:microsoft.com/office/officeart/2005/8/layout/hList1"/>
    <dgm:cxn modelId="{22063366-EED9-45BC-ABE2-56627BA61676}" srcId="{42297E99-230F-4CC2-83D3-23265159724B}" destId="{0EF31F15-D5D1-4A6D-89F7-CE959F38673F}" srcOrd="0" destOrd="0" parTransId="{6E5B2FE5-C962-4BE8-8DD8-1DF7D4E836E2}" sibTransId="{B5F1CB86-55E7-4DEB-89DE-CC2A1D687624}"/>
    <dgm:cxn modelId="{14BE4D66-1CCF-4419-A438-A6B04033424C}" type="presOf" srcId="{58D5AFAE-7957-4AB3-BD9E-CFEC1F4FD464}" destId="{3678B32D-7BC9-41BD-9F6E-490448CB126C}" srcOrd="0" destOrd="0" presId="urn:microsoft.com/office/officeart/2005/8/layout/hList1"/>
    <dgm:cxn modelId="{972AD868-23C1-49D2-8DB9-DF836D524381}" type="presOf" srcId="{5286C51C-B9A1-4D9C-A6FE-D933F2E7AA83}" destId="{4AC34A86-393E-44B9-89B4-580BF94D6442}" srcOrd="0" destOrd="0" presId="urn:microsoft.com/office/officeart/2005/8/layout/hList1"/>
    <dgm:cxn modelId="{934CD34B-C63E-4750-AE3C-48928117D4F2}" srcId="{130DDCC1-F82D-439A-8EB0-B2B9FE8CF370}" destId="{FBFC4DFF-59F4-42F0-A0C0-FB52CBFAA0AA}" srcOrd="1" destOrd="0" parTransId="{520E4865-DB03-4EBC-BE3F-0945803E3E39}" sibTransId="{58F7E81C-42BC-4153-8140-077F939DB764}"/>
    <dgm:cxn modelId="{258B2273-6A03-4BB4-8E66-D04E1A697944}" srcId="{EEBE7C66-BF6B-420B-BB03-0FC244551A35}" destId="{778ED51A-BCFA-4D3F-99C2-100CA0120E7B}" srcOrd="2" destOrd="0" parTransId="{7336E66B-7DAD-4ECD-B2AD-9BD6BA15D811}" sibTransId="{A112B5E4-CE8D-47EB-9BD1-CC25F1961F5A}"/>
    <dgm:cxn modelId="{E741B973-AB04-4706-AE79-5E3A60A0B89C}" srcId="{5286C51C-B9A1-4D9C-A6FE-D933F2E7AA83}" destId="{EEBE7C66-BF6B-420B-BB03-0FC244551A35}" srcOrd="0" destOrd="0" parTransId="{959CD2B8-53B4-421D-930D-08D24A458465}" sibTransId="{0C7E45D5-C277-42D1-A1D8-75B91ECBF533}"/>
    <dgm:cxn modelId="{E1B2737C-86BA-4CE8-A30C-5ACCF5CFC327}" type="presOf" srcId="{FBFC4DFF-59F4-42F0-A0C0-FB52CBFAA0AA}" destId="{65DBEEED-7960-4B2F-98B9-14B29D3C754C}" srcOrd="0" destOrd="1" presId="urn:microsoft.com/office/officeart/2005/8/layout/hList1"/>
    <dgm:cxn modelId="{BA10E984-A457-41F0-A5AE-FAD0FBBD5B97}" srcId="{EEBE7C66-BF6B-420B-BB03-0FC244551A35}" destId="{0199C191-147F-42EB-8256-E876798B5851}" srcOrd="1" destOrd="0" parTransId="{CB1EB251-87A7-41E4-9C7E-9CE421BF6DCE}" sibTransId="{15069DE2-6CB1-4BC1-A493-7EC175FDBF92}"/>
    <dgm:cxn modelId="{D1E23594-4865-44DD-86CC-7D9D670D77F8}" srcId="{5286C51C-B9A1-4D9C-A6FE-D933F2E7AA83}" destId="{F2BE0EEA-28D7-453D-8518-D04C633A99BF}" srcOrd="3" destOrd="0" parTransId="{73F1FBF4-3E32-4F91-8FA8-5B208F017F19}" sibTransId="{53C5596C-8001-4E38-B68B-38090035BFC4}"/>
    <dgm:cxn modelId="{D58EBA94-D41A-4255-AC30-8FB84583699B}" type="presOf" srcId="{130DDCC1-F82D-439A-8EB0-B2B9FE8CF370}" destId="{CAB56C7D-9951-4663-8260-6FD21849A72F}" srcOrd="0" destOrd="0" presId="urn:microsoft.com/office/officeart/2005/8/layout/hList1"/>
    <dgm:cxn modelId="{5DC42D9D-391E-4564-AB43-8645D63A3D8C}" srcId="{5286C51C-B9A1-4D9C-A6FE-D933F2E7AA83}" destId="{130DDCC1-F82D-439A-8EB0-B2B9FE8CF370}" srcOrd="2" destOrd="0" parTransId="{E4EF0502-D277-4DEB-8CFE-D621F4C7E5D2}" sibTransId="{FEAC2733-DA4B-4E75-8078-EBA98DE8CF06}"/>
    <dgm:cxn modelId="{3E1444A0-694F-4488-9E50-9931ABE9FB84}" type="presOf" srcId="{5E3BE32C-5A1A-41C2-B344-B701B6342524}" destId="{07DB8498-9BE8-4743-B61C-C6E592E06F23}" srcOrd="0" destOrd="0" presId="urn:microsoft.com/office/officeart/2005/8/layout/hList1"/>
    <dgm:cxn modelId="{3C4A9FA9-BAF8-49E2-95E0-C83FBAC68B17}" srcId="{F2BE0EEA-28D7-453D-8518-D04C633A99BF}" destId="{AE85B886-C383-434B-A155-CEE23003D812}" srcOrd="1" destOrd="0" parTransId="{B9FEEFC3-FE5B-44C2-A819-5D4AE03D6050}" sibTransId="{E6777AB2-20BD-415E-AEFD-E2C1335B35EA}"/>
    <dgm:cxn modelId="{433283AB-2160-4945-9A34-EB73CA845CBC}" srcId="{58D5AFAE-7957-4AB3-BD9E-CFEC1F4FD464}" destId="{C893EB0E-16BD-47AD-AA9B-43F29A2D0E0E}" srcOrd="0" destOrd="0" parTransId="{0733B479-20BC-47F6-A884-FF0E7CFDE891}" sibTransId="{43B95D0E-CDE5-4B57-95D1-659645F8C234}"/>
    <dgm:cxn modelId="{F4386EBF-89F4-4846-928A-B0D3955A1CE7}" srcId="{EEBE7C66-BF6B-420B-BB03-0FC244551A35}" destId="{5E3BE32C-5A1A-41C2-B344-B701B6342524}" srcOrd="0" destOrd="0" parTransId="{05C6FFD0-47DE-4D18-B43A-33690D1429C6}" sibTransId="{D0721667-FC68-4B51-AAF7-E18DD330E1A7}"/>
    <dgm:cxn modelId="{C46C5CC5-7B78-46AF-8DC7-9B574FA4D57B}" type="presOf" srcId="{741DA5F3-095E-4EDB-BB65-A35ACF8C2A6B}" destId="{6925F838-15BC-4BB8-B83E-0E267F0A38FE}" srcOrd="0" destOrd="0" presId="urn:microsoft.com/office/officeart/2005/8/layout/hList1"/>
    <dgm:cxn modelId="{6489A0DF-C6E4-49C3-BC56-887712AAE2BE}" srcId="{58D5AFAE-7957-4AB3-BD9E-CFEC1F4FD464}" destId="{47ADC1CA-91BB-42BC-888D-D1C1027E66F8}" srcOrd="1" destOrd="0" parTransId="{7B6FA211-20F7-4EDB-B94C-80C372245918}" sibTransId="{82515CDD-E8FD-45CF-B3A1-3BEDA197832F}"/>
    <dgm:cxn modelId="{DDEB64E6-64D8-470C-8D4A-8472360E8D57}" type="presOf" srcId="{47ADC1CA-91BB-42BC-888D-D1C1027E66F8}" destId="{5C4765BD-1628-4E25-A188-DB7920588850}" srcOrd="0" destOrd="1" presId="urn:microsoft.com/office/officeart/2005/8/layout/hList1"/>
    <dgm:cxn modelId="{C79D25F9-84B4-445E-9B46-A6EE79C14B74}" type="presOf" srcId="{778ED51A-BCFA-4D3F-99C2-100CA0120E7B}" destId="{07DB8498-9BE8-4743-B61C-C6E592E06F23}" srcOrd="0" destOrd="2" presId="urn:microsoft.com/office/officeart/2005/8/layout/hList1"/>
    <dgm:cxn modelId="{74667D9E-13B0-4130-A217-713F3DBCB1D8}" type="presParOf" srcId="{4AC34A86-393E-44B9-89B4-580BF94D6442}" destId="{2862EFF6-30E1-4568-B24D-527ADB4DA994}" srcOrd="0" destOrd="0" presId="urn:microsoft.com/office/officeart/2005/8/layout/hList1"/>
    <dgm:cxn modelId="{A501CE6C-C641-461A-BC37-904F9FC0C3B2}" type="presParOf" srcId="{2862EFF6-30E1-4568-B24D-527ADB4DA994}" destId="{D0EE6E2F-00CA-4304-9F99-4CB3A7651892}" srcOrd="0" destOrd="0" presId="urn:microsoft.com/office/officeart/2005/8/layout/hList1"/>
    <dgm:cxn modelId="{9DE9890D-3260-47D2-92F1-DAA229DCA7BB}" type="presParOf" srcId="{2862EFF6-30E1-4568-B24D-527ADB4DA994}" destId="{07DB8498-9BE8-4743-B61C-C6E592E06F23}" srcOrd="1" destOrd="0" presId="urn:microsoft.com/office/officeart/2005/8/layout/hList1"/>
    <dgm:cxn modelId="{FE9FC456-EF20-46CB-9141-F473359E6DF1}" type="presParOf" srcId="{4AC34A86-393E-44B9-89B4-580BF94D6442}" destId="{CF8E1B36-9FAD-4B07-AE51-371E2F77A5F4}" srcOrd="1" destOrd="0" presId="urn:microsoft.com/office/officeart/2005/8/layout/hList1"/>
    <dgm:cxn modelId="{A9FF5837-1CD7-4011-88CC-895739AE1169}" type="presParOf" srcId="{4AC34A86-393E-44B9-89B4-580BF94D6442}" destId="{D9990BDA-BDF0-4C1B-BD39-E59770C94963}" srcOrd="2" destOrd="0" presId="urn:microsoft.com/office/officeart/2005/8/layout/hList1"/>
    <dgm:cxn modelId="{BE86EE9C-5A94-4786-B17C-A66002A65692}" type="presParOf" srcId="{D9990BDA-BDF0-4C1B-BD39-E59770C94963}" destId="{3678B32D-7BC9-41BD-9F6E-490448CB126C}" srcOrd="0" destOrd="0" presId="urn:microsoft.com/office/officeart/2005/8/layout/hList1"/>
    <dgm:cxn modelId="{C55848F5-D8EE-4AF2-9550-DFFB0F51B541}" type="presParOf" srcId="{D9990BDA-BDF0-4C1B-BD39-E59770C94963}" destId="{5C4765BD-1628-4E25-A188-DB7920588850}" srcOrd="1" destOrd="0" presId="urn:microsoft.com/office/officeart/2005/8/layout/hList1"/>
    <dgm:cxn modelId="{8709D03B-4CEE-465C-8A57-1AFEAB17AE0F}" type="presParOf" srcId="{4AC34A86-393E-44B9-89B4-580BF94D6442}" destId="{828DE03B-E966-41F8-A668-B588555401F8}" srcOrd="3" destOrd="0" presId="urn:microsoft.com/office/officeart/2005/8/layout/hList1"/>
    <dgm:cxn modelId="{6826F4F1-B58C-4570-B2A5-27F4AED902F4}" type="presParOf" srcId="{4AC34A86-393E-44B9-89B4-580BF94D6442}" destId="{9D49A075-96E5-44C7-9D9E-2A2F189C566C}" srcOrd="4" destOrd="0" presId="urn:microsoft.com/office/officeart/2005/8/layout/hList1"/>
    <dgm:cxn modelId="{ACB91C01-B82F-4042-B134-9AEA512450E7}" type="presParOf" srcId="{9D49A075-96E5-44C7-9D9E-2A2F189C566C}" destId="{CAB56C7D-9951-4663-8260-6FD21849A72F}" srcOrd="0" destOrd="0" presId="urn:microsoft.com/office/officeart/2005/8/layout/hList1"/>
    <dgm:cxn modelId="{D7E7E92F-FF0F-4F0A-B1C8-2B3F95D99730}" type="presParOf" srcId="{9D49A075-96E5-44C7-9D9E-2A2F189C566C}" destId="{65DBEEED-7960-4B2F-98B9-14B29D3C754C}" srcOrd="1" destOrd="0" presId="urn:microsoft.com/office/officeart/2005/8/layout/hList1"/>
    <dgm:cxn modelId="{0596B7C0-A6CC-4681-89C9-4143AE3C3C3B}" type="presParOf" srcId="{4AC34A86-393E-44B9-89B4-580BF94D6442}" destId="{749B1885-D0FE-4BF9-8AE8-570ACFC4DDAE}" srcOrd="5" destOrd="0" presId="urn:microsoft.com/office/officeart/2005/8/layout/hList1"/>
    <dgm:cxn modelId="{4DE448AC-1D50-41D4-BC03-4A3D907C5E7D}" type="presParOf" srcId="{4AC34A86-393E-44B9-89B4-580BF94D6442}" destId="{F3322503-7A9A-4EF2-BAB1-520605682567}" srcOrd="6" destOrd="0" presId="urn:microsoft.com/office/officeart/2005/8/layout/hList1"/>
    <dgm:cxn modelId="{10F15180-2535-4D94-816E-48F0F04489E1}" type="presParOf" srcId="{F3322503-7A9A-4EF2-BAB1-520605682567}" destId="{D6932D29-E309-4712-8D16-57DC6182D28C}" srcOrd="0" destOrd="0" presId="urn:microsoft.com/office/officeart/2005/8/layout/hList1"/>
    <dgm:cxn modelId="{4BF23C76-E24A-4E46-9783-DF3E9D5062A5}" type="presParOf" srcId="{F3322503-7A9A-4EF2-BAB1-520605682567}" destId="{6925F838-15BC-4BB8-B83E-0E267F0A38FE}" srcOrd="1" destOrd="0" presId="urn:microsoft.com/office/officeart/2005/8/layout/hList1"/>
    <dgm:cxn modelId="{C1039ECD-EA82-4565-B7C2-E0C97F41A362}" type="presParOf" srcId="{4AC34A86-393E-44B9-89B4-580BF94D6442}" destId="{967899C3-495A-4752-969E-6115427F3ECE}" srcOrd="7" destOrd="0" presId="urn:microsoft.com/office/officeart/2005/8/layout/hList1"/>
    <dgm:cxn modelId="{0D4E81B4-EA2F-40BD-8021-AD0C2F2E00FD}" type="presParOf" srcId="{4AC34A86-393E-44B9-89B4-580BF94D6442}" destId="{CB808D8B-2C46-46D3-B04F-201D5E2DEBC9}" srcOrd="8" destOrd="0" presId="urn:microsoft.com/office/officeart/2005/8/layout/hList1"/>
    <dgm:cxn modelId="{BE88F93B-B15F-4188-AD70-806BD8C80DDC}" type="presParOf" srcId="{CB808D8B-2C46-46D3-B04F-201D5E2DEBC9}" destId="{0FF37A2B-A2A2-4579-9147-731279570133}" srcOrd="0" destOrd="0" presId="urn:microsoft.com/office/officeart/2005/8/layout/hList1"/>
    <dgm:cxn modelId="{441F3E21-CD41-48C3-9E26-D66A30C75F30}" type="presParOf" srcId="{CB808D8B-2C46-46D3-B04F-201D5E2DEBC9}" destId="{5DAA2F3E-F5BE-4379-B279-3AF273EA8D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BDD0C28-59B3-4F26-A73A-56003A502E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43BF91-7F38-46D2-8947-13B17C85DEE2}">
      <dgm:prSet phldrT="[Texto]"/>
      <dgm:spPr/>
      <dgm:t>
        <a:bodyPr/>
        <a:lstStyle/>
        <a:p>
          <a:r>
            <a:rPr lang="en-US"/>
            <a:t>Salud Pública</a:t>
          </a:r>
        </a:p>
      </dgm:t>
    </dgm:pt>
    <dgm:pt modelId="{8C52A752-116E-4DDE-8171-C3F58D2DB363}" type="parTrans" cxnId="{0FC30E89-7BE3-4423-BEEA-37BEFD3879DC}">
      <dgm:prSet/>
      <dgm:spPr/>
      <dgm:t>
        <a:bodyPr/>
        <a:lstStyle/>
        <a:p>
          <a:endParaRPr lang="en-US"/>
        </a:p>
      </dgm:t>
    </dgm:pt>
    <dgm:pt modelId="{707A024B-24DD-4A4F-8E9F-93B90DEC3DF9}" type="sibTrans" cxnId="{0FC30E89-7BE3-4423-BEEA-37BEFD3879DC}">
      <dgm:prSet/>
      <dgm:spPr/>
      <dgm:t>
        <a:bodyPr/>
        <a:lstStyle/>
        <a:p>
          <a:endParaRPr lang="en-US"/>
        </a:p>
      </dgm:t>
    </dgm:pt>
    <dgm:pt modelId="{4404AB91-39EE-4996-8C5C-CFE16329E840}">
      <dgm:prSet phldrT="[Texto]"/>
      <dgm:spPr/>
      <dgm:t>
        <a:bodyPr/>
        <a:lstStyle/>
        <a:p>
          <a:r>
            <a:rPr lang="en-US"/>
            <a:t>Recolección de residuos</a:t>
          </a:r>
        </a:p>
      </dgm:t>
    </dgm:pt>
    <dgm:pt modelId="{4EEF5E98-EE98-4B29-9B39-B0918715C9F8}" type="parTrans" cxnId="{658A8E48-913F-49E2-9312-391FB48FDF2B}">
      <dgm:prSet/>
      <dgm:spPr/>
      <dgm:t>
        <a:bodyPr/>
        <a:lstStyle/>
        <a:p>
          <a:endParaRPr lang="en-US"/>
        </a:p>
      </dgm:t>
    </dgm:pt>
    <dgm:pt modelId="{760810B2-ADCB-45A4-BE53-A46C183D635D}" type="sibTrans" cxnId="{658A8E48-913F-49E2-9312-391FB48FDF2B}">
      <dgm:prSet/>
      <dgm:spPr/>
      <dgm:t>
        <a:bodyPr/>
        <a:lstStyle/>
        <a:p>
          <a:endParaRPr lang="en-US"/>
        </a:p>
      </dgm:t>
    </dgm:pt>
    <dgm:pt modelId="{C050AAAE-B1E1-4222-A2B5-17A2F21249DA}">
      <dgm:prSet phldrT="[Texto]"/>
      <dgm:spPr/>
      <dgm:t>
        <a:bodyPr/>
        <a:lstStyle/>
        <a:p>
          <a:r>
            <a:rPr lang="en-US"/>
            <a:t>Depósito y tratamiento de residuos</a:t>
          </a:r>
        </a:p>
      </dgm:t>
    </dgm:pt>
    <dgm:pt modelId="{6596654A-343C-48C6-96A7-61F0BE1F13E3}" type="parTrans" cxnId="{EB849B88-8D89-41D1-83AF-A30080273193}">
      <dgm:prSet/>
      <dgm:spPr/>
      <dgm:t>
        <a:bodyPr/>
        <a:lstStyle/>
        <a:p>
          <a:endParaRPr lang="en-US"/>
        </a:p>
      </dgm:t>
    </dgm:pt>
    <dgm:pt modelId="{14794E99-A755-4F3C-8C38-13BAC54566BB}" type="sibTrans" cxnId="{EB849B88-8D89-41D1-83AF-A30080273193}">
      <dgm:prSet/>
      <dgm:spPr/>
      <dgm:t>
        <a:bodyPr/>
        <a:lstStyle/>
        <a:p>
          <a:endParaRPr lang="en-US"/>
        </a:p>
      </dgm:t>
    </dgm:pt>
    <dgm:pt modelId="{487263B5-82C9-4ECF-B6F9-9C225CA2D96A}">
      <dgm:prSet phldrT="[Texto]"/>
      <dgm:spPr/>
      <dgm:t>
        <a:bodyPr/>
        <a:lstStyle/>
        <a:p>
          <a:r>
            <a:rPr lang="en-US"/>
            <a:t>Desarrollo Urbano</a:t>
          </a:r>
        </a:p>
      </dgm:t>
    </dgm:pt>
    <dgm:pt modelId="{4E6E1AFD-FE7B-4A3D-B79B-6D43BF6C4A90}" type="parTrans" cxnId="{6501592F-1FC9-4399-9FD9-DF80E19650F1}">
      <dgm:prSet/>
      <dgm:spPr/>
      <dgm:t>
        <a:bodyPr/>
        <a:lstStyle/>
        <a:p>
          <a:endParaRPr lang="en-US"/>
        </a:p>
      </dgm:t>
    </dgm:pt>
    <dgm:pt modelId="{2FE2BC2B-6D7D-4888-A0E2-C869DC45FFE3}" type="sibTrans" cxnId="{6501592F-1FC9-4399-9FD9-DF80E19650F1}">
      <dgm:prSet/>
      <dgm:spPr/>
      <dgm:t>
        <a:bodyPr/>
        <a:lstStyle/>
        <a:p>
          <a:endParaRPr lang="en-US"/>
        </a:p>
      </dgm:t>
    </dgm:pt>
    <dgm:pt modelId="{CDCDEC99-EB80-4730-B549-B70D3502883A}">
      <dgm:prSet phldrT="[Texto]"/>
      <dgm:spPr/>
      <dgm:t>
        <a:bodyPr/>
        <a:lstStyle/>
        <a:p>
          <a:r>
            <a:rPr lang="en-US" dirty="0" err="1"/>
            <a:t>Urbanismo</a:t>
          </a:r>
          <a:endParaRPr lang="en-US" dirty="0"/>
        </a:p>
      </dgm:t>
    </dgm:pt>
    <dgm:pt modelId="{90EFE415-7682-4069-A310-8629EE7149E0}" type="parTrans" cxnId="{35DACCE2-B622-4CA2-B358-AB984F7AED1E}">
      <dgm:prSet/>
      <dgm:spPr/>
      <dgm:t>
        <a:bodyPr/>
        <a:lstStyle/>
        <a:p>
          <a:endParaRPr lang="en-US"/>
        </a:p>
      </dgm:t>
    </dgm:pt>
    <dgm:pt modelId="{24D6ABCF-D9F0-4109-B44E-CEC8435C9EA3}" type="sibTrans" cxnId="{35DACCE2-B622-4CA2-B358-AB984F7AED1E}">
      <dgm:prSet/>
      <dgm:spPr/>
      <dgm:t>
        <a:bodyPr/>
        <a:lstStyle/>
        <a:p>
          <a:endParaRPr lang="en-US"/>
        </a:p>
      </dgm:t>
    </dgm:pt>
    <dgm:pt modelId="{CEF7E6E3-6057-4734-B6A1-CB22E11E9BA7}">
      <dgm:prSet phldrT="[Texto]"/>
      <dgm:spPr/>
      <dgm:t>
        <a:bodyPr/>
        <a:lstStyle/>
        <a:p>
          <a:r>
            <a:rPr lang="en-US"/>
            <a:t>Red vial cantonal</a:t>
          </a:r>
        </a:p>
      </dgm:t>
    </dgm:pt>
    <dgm:pt modelId="{8CEE4A4A-3C2A-4796-AA60-2455CAF2E12C}" type="parTrans" cxnId="{895D9D07-EDD7-4FF9-AAAC-91A13245D14B}">
      <dgm:prSet/>
      <dgm:spPr/>
      <dgm:t>
        <a:bodyPr/>
        <a:lstStyle/>
        <a:p>
          <a:endParaRPr lang="en-US"/>
        </a:p>
      </dgm:t>
    </dgm:pt>
    <dgm:pt modelId="{A99BEFA2-6E06-4A4C-8C59-62D816AC597B}" type="sibTrans" cxnId="{895D9D07-EDD7-4FF9-AAAC-91A13245D14B}">
      <dgm:prSet/>
      <dgm:spPr/>
      <dgm:t>
        <a:bodyPr/>
        <a:lstStyle/>
        <a:p>
          <a:endParaRPr lang="en-US"/>
        </a:p>
      </dgm:t>
    </dgm:pt>
    <dgm:pt modelId="{096DBD69-3B65-4179-8855-254F23765791}">
      <dgm:prSet phldrT="[Texto]"/>
      <dgm:spPr/>
      <dgm:t>
        <a:bodyPr/>
        <a:lstStyle/>
        <a:p>
          <a:r>
            <a:rPr lang="en-US"/>
            <a:t>Servicios sociales</a:t>
          </a:r>
        </a:p>
      </dgm:t>
    </dgm:pt>
    <dgm:pt modelId="{65CC1539-9925-4BB2-BB0D-52B546698F50}" type="parTrans" cxnId="{C8A27A2E-7ACB-4E22-8494-EB7609AEAFB1}">
      <dgm:prSet/>
      <dgm:spPr/>
      <dgm:t>
        <a:bodyPr/>
        <a:lstStyle/>
        <a:p>
          <a:endParaRPr lang="en-US"/>
        </a:p>
      </dgm:t>
    </dgm:pt>
    <dgm:pt modelId="{DB0B97A3-520E-4C82-9E45-7A37D20F99CC}" type="sibTrans" cxnId="{C8A27A2E-7ACB-4E22-8494-EB7609AEAFB1}">
      <dgm:prSet/>
      <dgm:spPr/>
      <dgm:t>
        <a:bodyPr/>
        <a:lstStyle/>
        <a:p>
          <a:endParaRPr lang="en-US"/>
        </a:p>
      </dgm:t>
    </dgm:pt>
    <dgm:pt modelId="{0E8B1EB0-350E-4C18-AF99-99F1B88CA1FB}">
      <dgm:prSet phldrT="[Texto]"/>
      <dgm:spPr/>
      <dgm:t>
        <a:bodyPr/>
        <a:lstStyle/>
        <a:p>
          <a:r>
            <a:rPr lang="en-US"/>
            <a:t>Sociales y complementarios</a:t>
          </a:r>
        </a:p>
      </dgm:t>
    </dgm:pt>
    <dgm:pt modelId="{907B7C79-9518-4804-ACE4-7E6D1D31EEDD}" type="parTrans" cxnId="{B045F0D9-408A-4B89-ADCA-A2DD060216A0}">
      <dgm:prSet/>
      <dgm:spPr/>
      <dgm:t>
        <a:bodyPr/>
        <a:lstStyle/>
        <a:p>
          <a:endParaRPr lang="en-US"/>
        </a:p>
      </dgm:t>
    </dgm:pt>
    <dgm:pt modelId="{41ED03CC-93B7-44EF-8EEE-65E5E8266E2D}" type="sibTrans" cxnId="{B045F0D9-408A-4B89-ADCA-A2DD060216A0}">
      <dgm:prSet/>
      <dgm:spPr/>
      <dgm:t>
        <a:bodyPr/>
        <a:lstStyle/>
        <a:p>
          <a:endParaRPr lang="en-US"/>
        </a:p>
      </dgm:t>
    </dgm:pt>
    <dgm:pt modelId="{58C6F39F-9BDC-4EA8-AA06-033E833DDF42}">
      <dgm:prSet phldrT="[Texto]"/>
      <dgm:spPr/>
      <dgm:t>
        <a:bodyPr/>
        <a:lstStyle/>
        <a:p>
          <a:r>
            <a:rPr lang="en-US"/>
            <a:t>Educativos, culturales y deportivos</a:t>
          </a:r>
        </a:p>
      </dgm:t>
    </dgm:pt>
    <dgm:pt modelId="{3C47CCDD-E000-42BE-8BB2-3539B261752A}" type="parTrans" cxnId="{13BACB43-8127-487B-B1C7-C6300D5F6A86}">
      <dgm:prSet/>
      <dgm:spPr/>
      <dgm:t>
        <a:bodyPr/>
        <a:lstStyle/>
        <a:p>
          <a:endParaRPr lang="en-US"/>
        </a:p>
      </dgm:t>
    </dgm:pt>
    <dgm:pt modelId="{602BF639-EA89-4831-BEF5-E05CE043E14A}" type="sibTrans" cxnId="{13BACB43-8127-487B-B1C7-C6300D5F6A86}">
      <dgm:prSet/>
      <dgm:spPr/>
      <dgm:t>
        <a:bodyPr/>
        <a:lstStyle/>
        <a:p>
          <a:endParaRPr lang="en-US"/>
        </a:p>
      </dgm:t>
    </dgm:pt>
    <dgm:pt modelId="{4CBE1734-7133-407B-A432-ADF9D5D3A43C}">
      <dgm:prSet phldrT="[Texto]"/>
      <dgm:spPr/>
      <dgm:t>
        <a:bodyPr/>
        <a:lstStyle/>
        <a:p>
          <a:r>
            <a:rPr lang="en-US"/>
            <a:t>Aseo de vías</a:t>
          </a:r>
        </a:p>
      </dgm:t>
    </dgm:pt>
    <dgm:pt modelId="{C64A3B7B-216C-44CE-94AB-A02AE0DBB7C0}" type="parTrans" cxnId="{0EE23545-7996-4AC1-90D8-C737909748B1}">
      <dgm:prSet/>
      <dgm:spPr/>
      <dgm:t>
        <a:bodyPr/>
        <a:lstStyle/>
        <a:p>
          <a:endParaRPr lang="en-US"/>
        </a:p>
      </dgm:t>
    </dgm:pt>
    <dgm:pt modelId="{7C11F8FC-23DB-4F03-B800-E85E2AE9C693}" type="sibTrans" cxnId="{0EE23545-7996-4AC1-90D8-C737909748B1}">
      <dgm:prSet/>
      <dgm:spPr/>
      <dgm:t>
        <a:bodyPr/>
        <a:lstStyle/>
        <a:p>
          <a:endParaRPr lang="en-US"/>
        </a:p>
      </dgm:t>
    </dgm:pt>
    <dgm:pt modelId="{2D84F910-F6B0-4913-8888-0D60C1684D3D}">
      <dgm:prSet phldrT="[Texto]"/>
      <dgm:spPr/>
      <dgm:t>
        <a:bodyPr/>
        <a:lstStyle/>
        <a:p>
          <a:r>
            <a:rPr lang="en-US"/>
            <a:t>Agua potable*</a:t>
          </a:r>
        </a:p>
      </dgm:t>
    </dgm:pt>
    <dgm:pt modelId="{C96C233A-1634-49C8-9A72-4E60AAD34671}" type="parTrans" cxnId="{992A3603-8048-4FEB-87C1-EF5CD7509085}">
      <dgm:prSet/>
      <dgm:spPr/>
      <dgm:t>
        <a:bodyPr/>
        <a:lstStyle/>
        <a:p>
          <a:endParaRPr lang="en-US"/>
        </a:p>
      </dgm:t>
    </dgm:pt>
    <dgm:pt modelId="{7B5F552E-44AD-474F-8E01-3BE2704B2768}" type="sibTrans" cxnId="{992A3603-8048-4FEB-87C1-EF5CD7509085}">
      <dgm:prSet/>
      <dgm:spPr/>
      <dgm:t>
        <a:bodyPr/>
        <a:lstStyle/>
        <a:p>
          <a:endParaRPr lang="en-US"/>
        </a:p>
      </dgm:t>
    </dgm:pt>
    <dgm:pt modelId="{AEDFE973-DD4A-491E-B76A-342AE7B82C65}">
      <dgm:prSet phldrT="[Texto]"/>
      <dgm:spPr/>
      <dgm:t>
        <a:bodyPr/>
        <a:lstStyle/>
        <a:p>
          <a:r>
            <a:rPr lang="en-US"/>
            <a:t>Alcantarillado pluvial</a:t>
          </a:r>
        </a:p>
      </dgm:t>
    </dgm:pt>
    <dgm:pt modelId="{07387A38-7473-47FA-94B9-799DF3A74DD8}" type="parTrans" cxnId="{6401C06E-78B3-4558-87CC-B59136C71960}">
      <dgm:prSet/>
      <dgm:spPr/>
      <dgm:t>
        <a:bodyPr/>
        <a:lstStyle/>
        <a:p>
          <a:endParaRPr lang="en-US"/>
        </a:p>
      </dgm:t>
    </dgm:pt>
    <dgm:pt modelId="{EA474A32-71D4-4B85-9CD0-0B19FA5573FD}" type="sibTrans" cxnId="{6401C06E-78B3-4558-87CC-B59136C71960}">
      <dgm:prSet/>
      <dgm:spPr/>
      <dgm:t>
        <a:bodyPr/>
        <a:lstStyle/>
        <a:p>
          <a:endParaRPr lang="en-US"/>
        </a:p>
      </dgm:t>
    </dgm:pt>
    <dgm:pt modelId="{F4B37CD7-DE6D-4F68-8CC3-09CDF0129B33}">
      <dgm:prSet phldrT="[Texto]"/>
      <dgm:spPr/>
      <dgm:t>
        <a:bodyPr/>
        <a:lstStyle/>
        <a:p>
          <a:r>
            <a:rPr lang="en-US"/>
            <a:t>Zona marítimo terrestre*</a:t>
          </a:r>
        </a:p>
      </dgm:t>
    </dgm:pt>
    <dgm:pt modelId="{E5AD54CC-8AC4-4B92-87AB-82C317AB27E9}" type="parTrans" cxnId="{BFD9518E-87CC-4CF7-A2F9-EE8A778EF278}">
      <dgm:prSet/>
      <dgm:spPr/>
      <dgm:t>
        <a:bodyPr/>
        <a:lstStyle/>
        <a:p>
          <a:endParaRPr lang="en-US"/>
        </a:p>
      </dgm:t>
    </dgm:pt>
    <dgm:pt modelId="{3B1631A4-EC34-4BB8-B0CC-2E877215F5E2}" type="sibTrans" cxnId="{BFD9518E-87CC-4CF7-A2F9-EE8A778EF278}">
      <dgm:prSet/>
      <dgm:spPr/>
      <dgm:t>
        <a:bodyPr/>
        <a:lstStyle/>
        <a:p>
          <a:endParaRPr lang="en-US"/>
        </a:p>
      </dgm:t>
    </dgm:pt>
    <dgm:pt modelId="{D8D0B4A6-CFBA-4695-B522-AC83B626FCB1}">
      <dgm:prSet phldrT="[Texto]"/>
      <dgm:spPr/>
      <dgm:t>
        <a:bodyPr/>
        <a:lstStyle/>
        <a:p>
          <a:r>
            <a:rPr lang="en-US"/>
            <a:t>Seguridad y vigilancia en la comunidad*</a:t>
          </a:r>
        </a:p>
      </dgm:t>
    </dgm:pt>
    <dgm:pt modelId="{D98A9FA3-58EA-4A7F-A9A9-0473F9066855}" type="parTrans" cxnId="{A8E88FBB-490D-473C-BA42-A4801CDFE2F0}">
      <dgm:prSet/>
      <dgm:spPr/>
      <dgm:t>
        <a:bodyPr/>
        <a:lstStyle/>
        <a:p>
          <a:endParaRPr lang="en-US"/>
        </a:p>
      </dgm:t>
    </dgm:pt>
    <dgm:pt modelId="{45934698-7D99-4B86-A3F3-0288AE18045B}" type="sibTrans" cxnId="{A8E88FBB-490D-473C-BA42-A4801CDFE2F0}">
      <dgm:prSet/>
      <dgm:spPr/>
      <dgm:t>
        <a:bodyPr/>
        <a:lstStyle/>
        <a:p>
          <a:endParaRPr lang="en-US"/>
        </a:p>
      </dgm:t>
    </dgm:pt>
    <dgm:pt modelId="{F19BFD50-D4FF-472A-A2BC-41CA9DE7B376}" type="pres">
      <dgm:prSet presAssocID="{EBDD0C28-59B3-4F26-A73A-56003A502E2E}" presName="linear" presStyleCnt="0">
        <dgm:presLayoutVars>
          <dgm:dir/>
          <dgm:animLvl val="lvl"/>
          <dgm:resizeHandles val="exact"/>
        </dgm:presLayoutVars>
      </dgm:prSet>
      <dgm:spPr/>
    </dgm:pt>
    <dgm:pt modelId="{396025F6-7A04-4B06-A831-F694D3160A7A}" type="pres">
      <dgm:prSet presAssocID="{3643BF91-7F38-46D2-8947-13B17C85DEE2}" presName="parentLin" presStyleCnt="0"/>
      <dgm:spPr/>
    </dgm:pt>
    <dgm:pt modelId="{999ADAC2-AAD0-4A7E-848C-F5930E397332}" type="pres">
      <dgm:prSet presAssocID="{3643BF91-7F38-46D2-8947-13B17C85DEE2}" presName="parentLeftMargin" presStyleLbl="node1" presStyleIdx="0" presStyleCnt="3"/>
      <dgm:spPr/>
    </dgm:pt>
    <dgm:pt modelId="{DA4693C6-160C-4DB7-BEBD-D254B3C0FC97}" type="pres">
      <dgm:prSet presAssocID="{3643BF91-7F38-46D2-8947-13B17C85DEE2}" presName="parentText" presStyleLbl="node1" presStyleIdx="0" presStyleCnt="3">
        <dgm:presLayoutVars>
          <dgm:chMax val="0"/>
          <dgm:bulletEnabled val="1"/>
        </dgm:presLayoutVars>
      </dgm:prSet>
      <dgm:spPr/>
    </dgm:pt>
    <dgm:pt modelId="{95C43391-C601-4AD4-A997-4A274B5BE5F3}" type="pres">
      <dgm:prSet presAssocID="{3643BF91-7F38-46D2-8947-13B17C85DEE2}" presName="negativeSpace" presStyleCnt="0"/>
      <dgm:spPr/>
    </dgm:pt>
    <dgm:pt modelId="{9E406672-8C30-4403-B9E1-36B50591AEF1}" type="pres">
      <dgm:prSet presAssocID="{3643BF91-7F38-46D2-8947-13B17C85DEE2}" presName="childText" presStyleLbl="conFgAcc1" presStyleIdx="0" presStyleCnt="3">
        <dgm:presLayoutVars>
          <dgm:bulletEnabled val="1"/>
        </dgm:presLayoutVars>
      </dgm:prSet>
      <dgm:spPr/>
    </dgm:pt>
    <dgm:pt modelId="{A09DA1B7-F629-4880-9332-617A88011B1A}" type="pres">
      <dgm:prSet presAssocID="{707A024B-24DD-4A4F-8E9F-93B90DEC3DF9}" presName="spaceBetweenRectangles" presStyleCnt="0"/>
      <dgm:spPr/>
    </dgm:pt>
    <dgm:pt modelId="{B509AB4A-C953-477C-8F34-587871261930}" type="pres">
      <dgm:prSet presAssocID="{487263B5-82C9-4ECF-B6F9-9C225CA2D96A}" presName="parentLin" presStyleCnt="0"/>
      <dgm:spPr/>
    </dgm:pt>
    <dgm:pt modelId="{20AF0B93-80BF-453B-9664-6160A0A9D536}" type="pres">
      <dgm:prSet presAssocID="{487263B5-82C9-4ECF-B6F9-9C225CA2D96A}" presName="parentLeftMargin" presStyleLbl="node1" presStyleIdx="0" presStyleCnt="3"/>
      <dgm:spPr/>
    </dgm:pt>
    <dgm:pt modelId="{3ADB708C-06DD-4EFA-9C1F-BF5D92159086}" type="pres">
      <dgm:prSet presAssocID="{487263B5-82C9-4ECF-B6F9-9C225CA2D96A}" presName="parentText" presStyleLbl="node1" presStyleIdx="1" presStyleCnt="3">
        <dgm:presLayoutVars>
          <dgm:chMax val="0"/>
          <dgm:bulletEnabled val="1"/>
        </dgm:presLayoutVars>
      </dgm:prSet>
      <dgm:spPr/>
    </dgm:pt>
    <dgm:pt modelId="{0CBFC1DF-5DF0-4FCC-8D3A-89E8A5BE669B}" type="pres">
      <dgm:prSet presAssocID="{487263B5-82C9-4ECF-B6F9-9C225CA2D96A}" presName="negativeSpace" presStyleCnt="0"/>
      <dgm:spPr/>
    </dgm:pt>
    <dgm:pt modelId="{936E00A1-827F-4831-BA41-09EA8E147AC4}" type="pres">
      <dgm:prSet presAssocID="{487263B5-82C9-4ECF-B6F9-9C225CA2D96A}" presName="childText" presStyleLbl="conFgAcc1" presStyleIdx="1" presStyleCnt="3">
        <dgm:presLayoutVars>
          <dgm:bulletEnabled val="1"/>
        </dgm:presLayoutVars>
      </dgm:prSet>
      <dgm:spPr/>
    </dgm:pt>
    <dgm:pt modelId="{D0DEE3B7-1DFD-4E66-970E-C82539078403}" type="pres">
      <dgm:prSet presAssocID="{2FE2BC2B-6D7D-4888-A0E2-C869DC45FFE3}" presName="spaceBetweenRectangles" presStyleCnt="0"/>
      <dgm:spPr/>
    </dgm:pt>
    <dgm:pt modelId="{5393D178-8634-48B1-91FD-D4EBC984E7CB}" type="pres">
      <dgm:prSet presAssocID="{096DBD69-3B65-4179-8855-254F23765791}" presName="parentLin" presStyleCnt="0"/>
      <dgm:spPr/>
    </dgm:pt>
    <dgm:pt modelId="{96241A2E-8FA2-42BF-A867-A30F98CA84EF}" type="pres">
      <dgm:prSet presAssocID="{096DBD69-3B65-4179-8855-254F23765791}" presName="parentLeftMargin" presStyleLbl="node1" presStyleIdx="1" presStyleCnt="3"/>
      <dgm:spPr/>
    </dgm:pt>
    <dgm:pt modelId="{1902F3B0-DEB6-4521-ADDC-B489E51C82E8}" type="pres">
      <dgm:prSet presAssocID="{096DBD69-3B65-4179-8855-254F23765791}" presName="parentText" presStyleLbl="node1" presStyleIdx="2" presStyleCnt="3">
        <dgm:presLayoutVars>
          <dgm:chMax val="0"/>
          <dgm:bulletEnabled val="1"/>
        </dgm:presLayoutVars>
      </dgm:prSet>
      <dgm:spPr/>
    </dgm:pt>
    <dgm:pt modelId="{D696D125-3E9C-4F4A-B622-5F92C0315E4E}" type="pres">
      <dgm:prSet presAssocID="{096DBD69-3B65-4179-8855-254F23765791}" presName="negativeSpace" presStyleCnt="0"/>
      <dgm:spPr/>
    </dgm:pt>
    <dgm:pt modelId="{48BA8738-0C6D-458B-89A5-574B5DAB08A1}" type="pres">
      <dgm:prSet presAssocID="{096DBD69-3B65-4179-8855-254F23765791}" presName="childText" presStyleLbl="conFgAcc1" presStyleIdx="2" presStyleCnt="3">
        <dgm:presLayoutVars>
          <dgm:bulletEnabled val="1"/>
        </dgm:presLayoutVars>
      </dgm:prSet>
      <dgm:spPr/>
    </dgm:pt>
  </dgm:ptLst>
  <dgm:cxnLst>
    <dgm:cxn modelId="{992A3603-8048-4FEB-87C1-EF5CD7509085}" srcId="{3643BF91-7F38-46D2-8947-13B17C85DEE2}" destId="{2D84F910-F6B0-4913-8888-0D60C1684D3D}" srcOrd="3" destOrd="0" parTransId="{C96C233A-1634-49C8-9A72-4E60AAD34671}" sibTransId="{7B5F552E-44AD-474F-8E01-3BE2704B2768}"/>
    <dgm:cxn modelId="{895D9D07-EDD7-4FF9-AAAC-91A13245D14B}" srcId="{487263B5-82C9-4ECF-B6F9-9C225CA2D96A}" destId="{CEF7E6E3-6057-4734-B6A1-CB22E11E9BA7}" srcOrd="1" destOrd="0" parTransId="{8CEE4A4A-3C2A-4796-AA60-2455CAF2E12C}" sibTransId="{A99BEFA2-6E06-4A4C-8C59-62D816AC597B}"/>
    <dgm:cxn modelId="{970ACA10-4256-402D-B3AF-700F987D346A}" type="presOf" srcId="{F4B37CD7-DE6D-4F68-8CC3-09CDF0129B33}" destId="{936E00A1-827F-4831-BA41-09EA8E147AC4}" srcOrd="0" destOrd="3" presId="urn:microsoft.com/office/officeart/2005/8/layout/list1"/>
    <dgm:cxn modelId="{C8A27A2E-7ACB-4E22-8494-EB7609AEAFB1}" srcId="{EBDD0C28-59B3-4F26-A73A-56003A502E2E}" destId="{096DBD69-3B65-4179-8855-254F23765791}" srcOrd="2" destOrd="0" parTransId="{65CC1539-9925-4BB2-BB0D-52B546698F50}" sibTransId="{DB0B97A3-520E-4C82-9E45-7A37D20F99CC}"/>
    <dgm:cxn modelId="{6501592F-1FC9-4399-9FD9-DF80E19650F1}" srcId="{EBDD0C28-59B3-4F26-A73A-56003A502E2E}" destId="{487263B5-82C9-4ECF-B6F9-9C225CA2D96A}" srcOrd="1" destOrd="0" parTransId="{4E6E1AFD-FE7B-4A3D-B79B-6D43BF6C4A90}" sibTransId="{2FE2BC2B-6D7D-4888-A0E2-C869DC45FFE3}"/>
    <dgm:cxn modelId="{A57D6E35-2921-4F37-8512-D35FA07FB165}" type="presOf" srcId="{D8D0B4A6-CFBA-4695-B522-AC83B626FCB1}" destId="{48BA8738-0C6D-458B-89A5-574B5DAB08A1}" srcOrd="0" destOrd="2" presId="urn:microsoft.com/office/officeart/2005/8/layout/list1"/>
    <dgm:cxn modelId="{AEC1E040-E039-4A32-A6EE-5E85770A7352}" type="presOf" srcId="{3643BF91-7F38-46D2-8947-13B17C85DEE2}" destId="{DA4693C6-160C-4DB7-BEBD-D254B3C0FC97}" srcOrd="1" destOrd="0" presId="urn:microsoft.com/office/officeart/2005/8/layout/list1"/>
    <dgm:cxn modelId="{9834EE5E-BE19-4268-8D2A-ED2B06600EC0}" type="presOf" srcId="{2D84F910-F6B0-4913-8888-0D60C1684D3D}" destId="{9E406672-8C30-4403-B9E1-36B50591AEF1}" srcOrd="0" destOrd="3" presId="urn:microsoft.com/office/officeart/2005/8/layout/list1"/>
    <dgm:cxn modelId="{2BF24E43-6402-4A86-BDF4-088CB9C04E3A}" type="presOf" srcId="{EBDD0C28-59B3-4F26-A73A-56003A502E2E}" destId="{F19BFD50-D4FF-472A-A2BC-41CA9DE7B376}" srcOrd="0" destOrd="0" presId="urn:microsoft.com/office/officeart/2005/8/layout/list1"/>
    <dgm:cxn modelId="{13BACB43-8127-487B-B1C7-C6300D5F6A86}" srcId="{096DBD69-3B65-4179-8855-254F23765791}" destId="{58C6F39F-9BDC-4EA8-AA06-033E833DDF42}" srcOrd="1" destOrd="0" parTransId="{3C47CCDD-E000-42BE-8BB2-3539B261752A}" sibTransId="{602BF639-EA89-4831-BEF5-E05CE043E14A}"/>
    <dgm:cxn modelId="{0EE23545-7996-4AC1-90D8-C737909748B1}" srcId="{3643BF91-7F38-46D2-8947-13B17C85DEE2}" destId="{4CBE1734-7133-407B-A432-ADF9D5D3A43C}" srcOrd="2" destOrd="0" parTransId="{C64A3B7B-216C-44CE-94AB-A02AE0DBB7C0}" sibTransId="{7C11F8FC-23DB-4F03-B800-E85E2AE9C693}"/>
    <dgm:cxn modelId="{79A22268-D901-460E-8001-979C6E5B2C04}" type="presOf" srcId="{096DBD69-3B65-4179-8855-254F23765791}" destId="{1902F3B0-DEB6-4521-ADDC-B489E51C82E8}" srcOrd="1" destOrd="0" presId="urn:microsoft.com/office/officeart/2005/8/layout/list1"/>
    <dgm:cxn modelId="{658A8E48-913F-49E2-9312-391FB48FDF2B}" srcId="{3643BF91-7F38-46D2-8947-13B17C85DEE2}" destId="{4404AB91-39EE-4996-8C5C-CFE16329E840}" srcOrd="0" destOrd="0" parTransId="{4EEF5E98-EE98-4B29-9B39-B0918715C9F8}" sibTransId="{760810B2-ADCB-45A4-BE53-A46C183D635D}"/>
    <dgm:cxn modelId="{68BB914D-AAAC-473D-8D31-D90F16C986E1}" type="presOf" srcId="{3643BF91-7F38-46D2-8947-13B17C85DEE2}" destId="{999ADAC2-AAD0-4A7E-848C-F5930E397332}" srcOrd="0" destOrd="0" presId="urn:microsoft.com/office/officeart/2005/8/layout/list1"/>
    <dgm:cxn modelId="{6401C06E-78B3-4558-87CC-B59136C71960}" srcId="{487263B5-82C9-4ECF-B6F9-9C225CA2D96A}" destId="{AEDFE973-DD4A-491E-B76A-342AE7B82C65}" srcOrd="2" destOrd="0" parTransId="{07387A38-7473-47FA-94B9-799DF3A74DD8}" sibTransId="{EA474A32-71D4-4B85-9CD0-0B19FA5573FD}"/>
    <dgm:cxn modelId="{9C895C7B-B320-41E8-8462-231A1996E8E9}" type="presOf" srcId="{C050AAAE-B1E1-4222-A2B5-17A2F21249DA}" destId="{9E406672-8C30-4403-B9E1-36B50591AEF1}" srcOrd="0" destOrd="1" presId="urn:microsoft.com/office/officeart/2005/8/layout/list1"/>
    <dgm:cxn modelId="{F303B480-0839-4356-8D82-1AC5BEF73445}" type="presOf" srcId="{CEF7E6E3-6057-4734-B6A1-CB22E11E9BA7}" destId="{936E00A1-827F-4831-BA41-09EA8E147AC4}" srcOrd="0" destOrd="1" presId="urn:microsoft.com/office/officeart/2005/8/layout/list1"/>
    <dgm:cxn modelId="{2BCB0E81-964A-4A96-9FAA-CB0DED1CBF95}" type="presOf" srcId="{4404AB91-39EE-4996-8C5C-CFE16329E840}" destId="{9E406672-8C30-4403-B9E1-36B50591AEF1}" srcOrd="0" destOrd="0" presId="urn:microsoft.com/office/officeart/2005/8/layout/list1"/>
    <dgm:cxn modelId="{EB849B88-8D89-41D1-83AF-A30080273193}" srcId="{3643BF91-7F38-46D2-8947-13B17C85DEE2}" destId="{C050AAAE-B1E1-4222-A2B5-17A2F21249DA}" srcOrd="1" destOrd="0" parTransId="{6596654A-343C-48C6-96A7-61F0BE1F13E3}" sibTransId="{14794E99-A755-4F3C-8C38-13BAC54566BB}"/>
    <dgm:cxn modelId="{0FC30E89-7BE3-4423-BEEA-37BEFD3879DC}" srcId="{EBDD0C28-59B3-4F26-A73A-56003A502E2E}" destId="{3643BF91-7F38-46D2-8947-13B17C85DEE2}" srcOrd="0" destOrd="0" parTransId="{8C52A752-116E-4DDE-8171-C3F58D2DB363}" sibTransId="{707A024B-24DD-4A4F-8E9F-93B90DEC3DF9}"/>
    <dgm:cxn modelId="{BFD9518E-87CC-4CF7-A2F9-EE8A778EF278}" srcId="{487263B5-82C9-4ECF-B6F9-9C225CA2D96A}" destId="{F4B37CD7-DE6D-4F68-8CC3-09CDF0129B33}" srcOrd="3" destOrd="0" parTransId="{E5AD54CC-8AC4-4B92-87AB-82C317AB27E9}" sibTransId="{3B1631A4-EC34-4BB8-B0CC-2E877215F5E2}"/>
    <dgm:cxn modelId="{CB4AB28F-11E7-4B9D-8FD2-33E3EB734ACE}" type="presOf" srcId="{487263B5-82C9-4ECF-B6F9-9C225CA2D96A}" destId="{20AF0B93-80BF-453B-9664-6160A0A9D536}" srcOrd="0" destOrd="0" presId="urn:microsoft.com/office/officeart/2005/8/layout/list1"/>
    <dgm:cxn modelId="{79E579B0-8A97-4454-950B-3883E6DE86C3}" type="presOf" srcId="{CDCDEC99-EB80-4730-B549-B70D3502883A}" destId="{936E00A1-827F-4831-BA41-09EA8E147AC4}" srcOrd="0" destOrd="0" presId="urn:microsoft.com/office/officeart/2005/8/layout/list1"/>
    <dgm:cxn modelId="{BA507AB4-107B-41A8-B6DE-B7A35A385D77}" type="presOf" srcId="{4CBE1734-7133-407B-A432-ADF9D5D3A43C}" destId="{9E406672-8C30-4403-B9E1-36B50591AEF1}" srcOrd="0" destOrd="2" presId="urn:microsoft.com/office/officeart/2005/8/layout/list1"/>
    <dgm:cxn modelId="{844593B9-8F10-43C6-A2D3-889C2C1DFCA2}" type="presOf" srcId="{0E8B1EB0-350E-4C18-AF99-99F1B88CA1FB}" destId="{48BA8738-0C6D-458B-89A5-574B5DAB08A1}" srcOrd="0" destOrd="0" presId="urn:microsoft.com/office/officeart/2005/8/layout/list1"/>
    <dgm:cxn modelId="{F20A36BA-6A2B-4732-AF43-F6B4357E8B14}" type="presOf" srcId="{487263B5-82C9-4ECF-B6F9-9C225CA2D96A}" destId="{3ADB708C-06DD-4EFA-9C1F-BF5D92159086}" srcOrd="1" destOrd="0" presId="urn:microsoft.com/office/officeart/2005/8/layout/list1"/>
    <dgm:cxn modelId="{A8E88FBB-490D-473C-BA42-A4801CDFE2F0}" srcId="{096DBD69-3B65-4179-8855-254F23765791}" destId="{D8D0B4A6-CFBA-4695-B522-AC83B626FCB1}" srcOrd="2" destOrd="0" parTransId="{D98A9FA3-58EA-4A7F-A9A9-0473F9066855}" sibTransId="{45934698-7D99-4B86-A3F3-0288AE18045B}"/>
    <dgm:cxn modelId="{515EC3C8-2639-463C-A4DA-2B6F2B59F3D4}" type="presOf" srcId="{58C6F39F-9BDC-4EA8-AA06-033E833DDF42}" destId="{48BA8738-0C6D-458B-89A5-574B5DAB08A1}" srcOrd="0" destOrd="1" presId="urn:microsoft.com/office/officeart/2005/8/layout/list1"/>
    <dgm:cxn modelId="{B045F0D9-408A-4B89-ADCA-A2DD060216A0}" srcId="{096DBD69-3B65-4179-8855-254F23765791}" destId="{0E8B1EB0-350E-4C18-AF99-99F1B88CA1FB}" srcOrd="0" destOrd="0" parTransId="{907B7C79-9518-4804-ACE4-7E6D1D31EEDD}" sibTransId="{41ED03CC-93B7-44EF-8EEE-65E5E8266E2D}"/>
    <dgm:cxn modelId="{35DACCE2-B622-4CA2-B358-AB984F7AED1E}" srcId="{487263B5-82C9-4ECF-B6F9-9C225CA2D96A}" destId="{CDCDEC99-EB80-4730-B549-B70D3502883A}" srcOrd="0" destOrd="0" parTransId="{90EFE415-7682-4069-A310-8629EE7149E0}" sibTransId="{24D6ABCF-D9F0-4109-B44E-CEC8435C9EA3}"/>
    <dgm:cxn modelId="{A05097E7-6D3B-415C-994E-E791FAA74CB1}" type="presOf" srcId="{096DBD69-3B65-4179-8855-254F23765791}" destId="{96241A2E-8FA2-42BF-A867-A30F98CA84EF}" srcOrd="0" destOrd="0" presId="urn:microsoft.com/office/officeart/2005/8/layout/list1"/>
    <dgm:cxn modelId="{AACD49F3-3A25-41A4-9B4E-02A056E93881}" type="presOf" srcId="{AEDFE973-DD4A-491E-B76A-342AE7B82C65}" destId="{936E00A1-827F-4831-BA41-09EA8E147AC4}" srcOrd="0" destOrd="2" presId="urn:microsoft.com/office/officeart/2005/8/layout/list1"/>
    <dgm:cxn modelId="{DA325307-863C-46DE-A501-5863E7E77E65}" type="presParOf" srcId="{F19BFD50-D4FF-472A-A2BC-41CA9DE7B376}" destId="{396025F6-7A04-4B06-A831-F694D3160A7A}" srcOrd="0" destOrd="0" presId="urn:microsoft.com/office/officeart/2005/8/layout/list1"/>
    <dgm:cxn modelId="{C9DE3F9E-E420-4D7B-AB22-F08E1A0D85DE}" type="presParOf" srcId="{396025F6-7A04-4B06-A831-F694D3160A7A}" destId="{999ADAC2-AAD0-4A7E-848C-F5930E397332}" srcOrd="0" destOrd="0" presId="urn:microsoft.com/office/officeart/2005/8/layout/list1"/>
    <dgm:cxn modelId="{AD298736-16E0-4D2C-9581-BEBFAE063236}" type="presParOf" srcId="{396025F6-7A04-4B06-A831-F694D3160A7A}" destId="{DA4693C6-160C-4DB7-BEBD-D254B3C0FC97}" srcOrd="1" destOrd="0" presId="urn:microsoft.com/office/officeart/2005/8/layout/list1"/>
    <dgm:cxn modelId="{A902EB4E-9906-4846-8B7E-01EC5DECD58A}" type="presParOf" srcId="{F19BFD50-D4FF-472A-A2BC-41CA9DE7B376}" destId="{95C43391-C601-4AD4-A997-4A274B5BE5F3}" srcOrd="1" destOrd="0" presId="urn:microsoft.com/office/officeart/2005/8/layout/list1"/>
    <dgm:cxn modelId="{7618A381-6148-4451-9552-EDDF9B5D93E8}" type="presParOf" srcId="{F19BFD50-D4FF-472A-A2BC-41CA9DE7B376}" destId="{9E406672-8C30-4403-B9E1-36B50591AEF1}" srcOrd="2" destOrd="0" presId="urn:microsoft.com/office/officeart/2005/8/layout/list1"/>
    <dgm:cxn modelId="{F2C34B18-FB87-4DE0-8973-0035FEA49244}" type="presParOf" srcId="{F19BFD50-D4FF-472A-A2BC-41CA9DE7B376}" destId="{A09DA1B7-F629-4880-9332-617A88011B1A}" srcOrd="3" destOrd="0" presId="urn:microsoft.com/office/officeart/2005/8/layout/list1"/>
    <dgm:cxn modelId="{52132B3B-C32F-4F45-A607-502F4EC4D5F8}" type="presParOf" srcId="{F19BFD50-D4FF-472A-A2BC-41CA9DE7B376}" destId="{B509AB4A-C953-477C-8F34-587871261930}" srcOrd="4" destOrd="0" presId="urn:microsoft.com/office/officeart/2005/8/layout/list1"/>
    <dgm:cxn modelId="{76A01628-EC0C-4C7B-BA6C-F02417491A6A}" type="presParOf" srcId="{B509AB4A-C953-477C-8F34-587871261930}" destId="{20AF0B93-80BF-453B-9664-6160A0A9D536}" srcOrd="0" destOrd="0" presId="urn:microsoft.com/office/officeart/2005/8/layout/list1"/>
    <dgm:cxn modelId="{D5EAFD82-05E6-4739-8D7D-3E16E1827F79}" type="presParOf" srcId="{B509AB4A-C953-477C-8F34-587871261930}" destId="{3ADB708C-06DD-4EFA-9C1F-BF5D92159086}" srcOrd="1" destOrd="0" presId="urn:microsoft.com/office/officeart/2005/8/layout/list1"/>
    <dgm:cxn modelId="{B51ED944-6383-4362-86B8-4AB97B18D551}" type="presParOf" srcId="{F19BFD50-D4FF-472A-A2BC-41CA9DE7B376}" destId="{0CBFC1DF-5DF0-4FCC-8D3A-89E8A5BE669B}" srcOrd="5" destOrd="0" presId="urn:microsoft.com/office/officeart/2005/8/layout/list1"/>
    <dgm:cxn modelId="{9D331B76-E387-416B-B4AD-050F905F3DFD}" type="presParOf" srcId="{F19BFD50-D4FF-472A-A2BC-41CA9DE7B376}" destId="{936E00A1-827F-4831-BA41-09EA8E147AC4}" srcOrd="6" destOrd="0" presId="urn:microsoft.com/office/officeart/2005/8/layout/list1"/>
    <dgm:cxn modelId="{4D85B33C-4865-4CFF-81E9-EF93FDFD8AAA}" type="presParOf" srcId="{F19BFD50-D4FF-472A-A2BC-41CA9DE7B376}" destId="{D0DEE3B7-1DFD-4E66-970E-C82539078403}" srcOrd="7" destOrd="0" presId="urn:microsoft.com/office/officeart/2005/8/layout/list1"/>
    <dgm:cxn modelId="{AD6D8950-7D23-4D40-AC70-648F2C35F324}" type="presParOf" srcId="{F19BFD50-D4FF-472A-A2BC-41CA9DE7B376}" destId="{5393D178-8634-48B1-91FD-D4EBC984E7CB}" srcOrd="8" destOrd="0" presId="urn:microsoft.com/office/officeart/2005/8/layout/list1"/>
    <dgm:cxn modelId="{548DC415-AACE-4023-9D10-2F972BFA7E93}" type="presParOf" srcId="{5393D178-8634-48B1-91FD-D4EBC984E7CB}" destId="{96241A2E-8FA2-42BF-A867-A30F98CA84EF}" srcOrd="0" destOrd="0" presId="urn:microsoft.com/office/officeart/2005/8/layout/list1"/>
    <dgm:cxn modelId="{29C700FE-191F-4564-901B-DFA2CD4CCBA0}" type="presParOf" srcId="{5393D178-8634-48B1-91FD-D4EBC984E7CB}" destId="{1902F3B0-DEB6-4521-ADDC-B489E51C82E8}" srcOrd="1" destOrd="0" presId="urn:microsoft.com/office/officeart/2005/8/layout/list1"/>
    <dgm:cxn modelId="{1E49A921-4687-445F-AA65-6E4B9ECA0D57}" type="presParOf" srcId="{F19BFD50-D4FF-472A-A2BC-41CA9DE7B376}" destId="{D696D125-3E9C-4F4A-B622-5F92C0315E4E}" srcOrd="9" destOrd="0" presId="urn:microsoft.com/office/officeart/2005/8/layout/list1"/>
    <dgm:cxn modelId="{BE98AFFE-6737-4D9A-AA42-A9686EBF4EAD}" type="presParOf" srcId="{F19BFD50-D4FF-472A-A2BC-41CA9DE7B376}" destId="{48BA8738-0C6D-458B-89A5-574B5DAB08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1F3B769-EAF9-4F15-BE8F-D81BDE01ECC2}" type="doc">
      <dgm:prSet loTypeId="urn:microsoft.com/office/officeart/2005/8/layout/vList5" loCatId="list" qsTypeId="urn:microsoft.com/office/officeart/2005/8/quickstyle/simple1" qsCatId="simple" csTypeId="urn:microsoft.com/office/officeart/2005/8/colors/accent1_2" csCatId="accent1" phldr="1"/>
      <dgm:spPr/>
    </dgm:pt>
    <dgm:pt modelId="{1BE1F564-0870-4CB2-88E6-70530D396858}">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31 municipalidades (38%)</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2EE0AE20-A46A-4E41-B519-1B1332BCBF31}" type="parTrans" cxnId="{16BD0CB4-0977-4D11-869B-10ED55182784}">
      <dgm:prSet/>
      <dgm:spPr/>
      <dgm:t>
        <a:bodyPr/>
        <a:lstStyle/>
        <a:p>
          <a:endParaRPr lang="en-US"/>
        </a:p>
      </dgm:t>
    </dgm:pt>
    <dgm:pt modelId="{95655A2A-D1FB-48B9-AF2B-66C78FCC4B58}" type="sibTrans" cxnId="{16BD0CB4-0977-4D11-869B-10ED55182784}">
      <dgm:prSet/>
      <dgm:spPr/>
      <dgm:t>
        <a:bodyPr/>
        <a:lstStyle/>
        <a:p>
          <a:endParaRPr lang="en-US"/>
        </a:p>
      </dgm:t>
    </dgm:pt>
    <dgm:pt modelId="{B7069088-D7DB-49A3-AAF4-83D1A3EA0957}">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Madurez intermedia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17543A79-14C5-471F-B57C-99C3D336DCEA}" type="parTrans" cxnId="{1FEBD5F3-AB72-4470-9EA8-6EF4C9D0A6F7}">
      <dgm:prSet/>
      <dgm:spPr/>
      <dgm:t>
        <a:bodyPr/>
        <a:lstStyle/>
        <a:p>
          <a:endParaRPr lang="en-US"/>
        </a:p>
      </dgm:t>
    </dgm:pt>
    <dgm:pt modelId="{F1F6828C-5D87-441B-9509-8087BE96DB65}" type="sibTrans" cxnId="{1FEBD5F3-AB72-4470-9EA8-6EF4C9D0A6F7}">
      <dgm:prSet/>
      <dgm:spPr/>
      <dgm:t>
        <a:bodyPr/>
        <a:lstStyle/>
        <a:p>
          <a:endParaRPr lang="en-US"/>
        </a:p>
      </dgm:t>
    </dgm:pt>
    <dgm:pt modelId="{A9C65FFE-EF6B-4128-81A6-B32D0E1196D6}">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Madurez avanzada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0C196897-9316-47C6-A401-2BA3773EF0FF}" type="parTrans" cxnId="{335ACDAE-7F98-4CA8-929D-164CAD6144D6}">
      <dgm:prSet/>
      <dgm:spPr/>
      <dgm:t>
        <a:bodyPr/>
        <a:lstStyle/>
        <a:p>
          <a:endParaRPr lang="en-US"/>
        </a:p>
      </dgm:t>
    </dgm:pt>
    <dgm:pt modelId="{733E1674-CF30-4882-98D8-8BCF34904F7B}" type="sibTrans" cxnId="{335ACDAE-7F98-4CA8-929D-164CAD6144D6}">
      <dgm:prSet/>
      <dgm:spPr/>
      <dgm:t>
        <a:bodyPr/>
        <a:lstStyle/>
        <a:p>
          <a:endParaRPr lang="en-US"/>
        </a:p>
      </dgm:t>
    </dgm:pt>
    <dgm:pt modelId="{B9997E17-77E8-4778-B8BA-88F27F06FBFE}">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Madurez optimizada.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A28A2CB9-75C4-4018-9E35-AA42E67E0468}" type="parTrans" cxnId="{10C7D02D-E077-455D-B0FF-EA438A83263F}">
      <dgm:prSet/>
      <dgm:spPr/>
      <dgm:t>
        <a:bodyPr/>
        <a:lstStyle/>
        <a:p>
          <a:endParaRPr lang="en-US"/>
        </a:p>
      </dgm:t>
    </dgm:pt>
    <dgm:pt modelId="{227693FC-E04A-43E7-9E29-94058F95C093}" type="sibTrans" cxnId="{10C7D02D-E077-455D-B0FF-EA438A83263F}">
      <dgm:prSet/>
      <dgm:spPr/>
      <dgm:t>
        <a:bodyPr/>
        <a:lstStyle/>
        <a:p>
          <a:endParaRPr lang="en-US"/>
        </a:p>
      </dgm:t>
    </dgm:pt>
    <dgm:pt modelId="{BFA86B28-3D9B-4C69-84CC-111C2A474F5A}">
      <dgm:prSet phldrT="[Texto]"/>
      <dgm:spPr/>
      <dgm:t>
        <a:bodyPr/>
        <a:lstStyle/>
        <a:p>
          <a:pPr>
            <a:buFont typeface="Symbol" panose="05050102010706020507" pitchFamily="18" charset="2"/>
            <a:buChar char=""/>
          </a:pPr>
          <a:r>
            <a:rPr lang="es-419" dirty="0"/>
            <a:t>Madurez inicial</a:t>
          </a:r>
          <a:endParaRPr lang="en-US" dirty="0"/>
        </a:p>
      </dgm:t>
    </dgm:pt>
    <dgm:pt modelId="{307CA696-EABD-49C4-B49C-AEC3C36804C9}" type="parTrans" cxnId="{AFC7EB8A-EE5C-4AB0-BCAC-B0F1B5E132E2}">
      <dgm:prSet/>
      <dgm:spPr/>
      <dgm:t>
        <a:bodyPr/>
        <a:lstStyle/>
        <a:p>
          <a:endParaRPr lang="en-US"/>
        </a:p>
      </dgm:t>
    </dgm:pt>
    <dgm:pt modelId="{F0762B4F-5C0C-4677-9DD1-BEA552C3DA5F}" type="sibTrans" cxnId="{AFC7EB8A-EE5C-4AB0-BCAC-B0F1B5E132E2}">
      <dgm:prSet/>
      <dgm:spPr/>
      <dgm:t>
        <a:bodyPr/>
        <a:lstStyle/>
        <a:p>
          <a:endParaRPr lang="en-US"/>
        </a:p>
      </dgm:t>
    </dgm:pt>
    <dgm:pt modelId="{6A0966ED-9329-4523-9739-2456916A0D47}">
      <dgm:prSet phldrT="[Texto]"/>
      <dgm:spPr/>
      <dgm:t>
        <a:bodyPr/>
        <a:lstStyle/>
        <a:p>
          <a:pPr>
            <a:buFont typeface="Symbol" panose="05050102010706020507" pitchFamily="18" charset="2"/>
            <a:buChar char=""/>
          </a:pPr>
          <a:r>
            <a:rPr lang="es-ES" dirty="0">
              <a:effectLst/>
              <a:latin typeface="Calibri" panose="020F0502020204030204" pitchFamily="34" charset="0"/>
              <a:ea typeface="Times New Roman" panose="02020603050405020304" pitchFamily="18" charset="0"/>
              <a:cs typeface="Times New Roman" panose="02020603050405020304" pitchFamily="18" charset="0"/>
            </a:rPr>
            <a:t>2 municipalidades (2%)</a:t>
          </a:r>
          <a:endParaRPr lang="en-US" dirty="0"/>
        </a:p>
      </dgm:t>
    </dgm:pt>
    <dgm:pt modelId="{43572B23-8AB9-4F0C-ABF8-B427DF109804}" type="sibTrans" cxnId="{8DB4B489-9B08-4FE2-819F-1A628B0CE416}">
      <dgm:prSet/>
      <dgm:spPr/>
      <dgm:t>
        <a:bodyPr/>
        <a:lstStyle/>
        <a:p>
          <a:endParaRPr lang="en-US"/>
        </a:p>
      </dgm:t>
    </dgm:pt>
    <dgm:pt modelId="{EEA56E36-0FBE-4835-B294-6D3597148B93}" type="parTrans" cxnId="{8DB4B489-9B08-4FE2-819F-1A628B0CE416}">
      <dgm:prSet/>
      <dgm:spPr/>
      <dgm:t>
        <a:bodyPr/>
        <a:lstStyle/>
        <a:p>
          <a:endParaRPr lang="en-US"/>
        </a:p>
      </dgm:t>
    </dgm:pt>
    <dgm:pt modelId="{224A3AFD-6D2C-41F9-BBA1-76B145F7234F}">
      <dgm:prSet/>
      <dgm:spPr/>
      <dgm:t>
        <a:bodyPr/>
        <a:lstStyle/>
        <a:p>
          <a:r>
            <a:rPr lang="es-419" dirty="0">
              <a:effectLst/>
              <a:latin typeface="Calibri" panose="020F0502020204030204" pitchFamily="34" charset="0"/>
              <a:ea typeface="Times New Roman" panose="02020603050405020304" pitchFamily="18" charset="0"/>
              <a:cs typeface="Times New Roman" panose="02020603050405020304" pitchFamily="18" charset="0"/>
            </a:rPr>
            <a:t>Madurez básica</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F742F02D-ED37-4F36-ACF6-DC857DC9BD86}" type="parTrans" cxnId="{2DA2489D-4324-4BB3-AFE6-2079ED6CF3A8}">
      <dgm:prSet/>
      <dgm:spPr/>
      <dgm:t>
        <a:bodyPr/>
        <a:lstStyle/>
        <a:p>
          <a:endParaRPr lang="en-US"/>
        </a:p>
      </dgm:t>
    </dgm:pt>
    <dgm:pt modelId="{808BB3D2-F698-43A7-93EF-74FFEBC5F029}" type="sibTrans" cxnId="{2DA2489D-4324-4BB3-AFE6-2079ED6CF3A8}">
      <dgm:prSet/>
      <dgm:spPr/>
      <dgm:t>
        <a:bodyPr/>
        <a:lstStyle/>
        <a:p>
          <a:endParaRPr lang="en-US"/>
        </a:p>
      </dgm:t>
    </dgm:pt>
    <dgm:pt modelId="{556FD4A8-A6D9-4503-B200-20E86A04607F}">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42 municipalidades (51%)</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EF165600-B347-45C6-B835-2F24E6C29E0E}" type="parTrans" cxnId="{85431785-0A2C-41A9-A7BF-4304E4C66B9E}">
      <dgm:prSet/>
      <dgm:spPr/>
      <dgm:t>
        <a:bodyPr/>
        <a:lstStyle/>
        <a:p>
          <a:endParaRPr lang="en-US"/>
        </a:p>
      </dgm:t>
    </dgm:pt>
    <dgm:pt modelId="{7D091D33-0ACB-4B73-A825-EBCE50561077}" type="sibTrans" cxnId="{85431785-0A2C-41A9-A7BF-4304E4C66B9E}">
      <dgm:prSet/>
      <dgm:spPr/>
      <dgm:t>
        <a:bodyPr/>
        <a:lstStyle/>
        <a:p>
          <a:endParaRPr lang="en-US"/>
        </a:p>
      </dgm:t>
    </dgm:pt>
    <dgm:pt modelId="{D1D0C4D8-6C70-4BE1-819C-C98EC5DF5A4D}">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7 municipalidades (9%)</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8B0FC03-F41C-4E61-B423-15B88F00AA98}" type="parTrans" cxnId="{F0F5ED98-B61D-47AE-B8AF-FA1C780A13D7}">
      <dgm:prSet/>
      <dgm:spPr/>
      <dgm:t>
        <a:bodyPr/>
        <a:lstStyle/>
        <a:p>
          <a:endParaRPr lang="en-US"/>
        </a:p>
      </dgm:t>
    </dgm:pt>
    <dgm:pt modelId="{111973CE-C7A9-415E-B5CC-3958B36E86FD}" type="sibTrans" cxnId="{F0F5ED98-B61D-47AE-B8AF-FA1C780A13D7}">
      <dgm:prSet/>
      <dgm:spPr/>
      <dgm:t>
        <a:bodyPr/>
        <a:lstStyle/>
        <a:p>
          <a:endParaRPr lang="en-US"/>
        </a:p>
      </dgm:t>
    </dgm:pt>
    <dgm:pt modelId="{8E8E3D08-3451-4640-BD25-D3BB4B8984CE}">
      <dgm:prSet/>
      <dgm:spPr/>
      <dgm:t>
        <a:bodyPr/>
        <a:lstStyle/>
        <a:p>
          <a:r>
            <a:rPr lang="es-ES" dirty="0">
              <a:effectLst/>
              <a:latin typeface="Calibri" panose="020F0502020204030204" pitchFamily="34" charset="0"/>
              <a:ea typeface="Times New Roman" panose="02020603050405020304" pitchFamily="18" charset="0"/>
              <a:cs typeface="Times New Roman" panose="02020603050405020304" pitchFamily="18" charset="0"/>
            </a:rPr>
            <a:t>Ninguna municipalidad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CE52F25A-9402-4C3F-B749-59AB1E8EBADA}" type="parTrans" cxnId="{7E74C3ED-735F-4F5C-A7D2-0C839D78AACB}">
      <dgm:prSet/>
      <dgm:spPr/>
      <dgm:t>
        <a:bodyPr/>
        <a:lstStyle/>
        <a:p>
          <a:endParaRPr lang="en-US"/>
        </a:p>
      </dgm:t>
    </dgm:pt>
    <dgm:pt modelId="{4F847539-BD8A-4770-BE9C-1838419D07CC}" type="sibTrans" cxnId="{7E74C3ED-735F-4F5C-A7D2-0C839D78AACB}">
      <dgm:prSet/>
      <dgm:spPr/>
      <dgm:t>
        <a:bodyPr/>
        <a:lstStyle/>
        <a:p>
          <a:endParaRPr lang="en-US"/>
        </a:p>
      </dgm:t>
    </dgm:pt>
    <dgm:pt modelId="{68F0B335-4DE5-42C9-A4EB-8C307AA4ABFA}" type="pres">
      <dgm:prSet presAssocID="{B1F3B769-EAF9-4F15-BE8F-D81BDE01ECC2}" presName="Name0" presStyleCnt="0">
        <dgm:presLayoutVars>
          <dgm:dir/>
          <dgm:animLvl val="lvl"/>
          <dgm:resizeHandles val="exact"/>
        </dgm:presLayoutVars>
      </dgm:prSet>
      <dgm:spPr/>
    </dgm:pt>
    <dgm:pt modelId="{8935CA47-A08F-4B57-8B62-D59EEC2F6FC6}" type="pres">
      <dgm:prSet presAssocID="{BFA86B28-3D9B-4C69-84CC-111C2A474F5A}" presName="linNode" presStyleCnt="0"/>
      <dgm:spPr/>
    </dgm:pt>
    <dgm:pt modelId="{2CB15A27-3D6D-461D-9378-02A25DCBFFBF}" type="pres">
      <dgm:prSet presAssocID="{BFA86B28-3D9B-4C69-84CC-111C2A474F5A}" presName="parentText" presStyleLbl="node1" presStyleIdx="0" presStyleCnt="5">
        <dgm:presLayoutVars>
          <dgm:chMax val="1"/>
          <dgm:bulletEnabled val="1"/>
        </dgm:presLayoutVars>
      </dgm:prSet>
      <dgm:spPr/>
    </dgm:pt>
    <dgm:pt modelId="{E8E7FF09-F021-4B36-96F8-FE7D78BC998E}" type="pres">
      <dgm:prSet presAssocID="{BFA86B28-3D9B-4C69-84CC-111C2A474F5A}" presName="descendantText" presStyleLbl="alignAccFollowNode1" presStyleIdx="0" presStyleCnt="5">
        <dgm:presLayoutVars>
          <dgm:bulletEnabled val="1"/>
        </dgm:presLayoutVars>
      </dgm:prSet>
      <dgm:spPr/>
    </dgm:pt>
    <dgm:pt modelId="{CF9DBFC0-CC8D-4F5B-B2FE-18030E0DC594}" type="pres">
      <dgm:prSet presAssocID="{F0762B4F-5C0C-4677-9DD1-BEA552C3DA5F}" presName="sp" presStyleCnt="0"/>
      <dgm:spPr/>
    </dgm:pt>
    <dgm:pt modelId="{49BF09EA-B311-4F7D-B08C-92DB171754B8}" type="pres">
      <dgm:prSet presAssocID="{224A3AFD-6D2C-41F9-BBA1-76B145F7234F}" presName="linNode" presStyleCnt="0"/>
      <dgm:spPr/>
    </dgm:pt>
    <dgm:pt modelId="{543DA466-370A-46B4-B5D0-10DDCD35CE0F}" type="pres">
      <dgm:prSet presAssocID="{224A3AFD-6D2C-41F9-BBA1-76B145F7234F}" presName="parentText" presStyleLbl="node1" presStyleIdx="1" presStyleCnt="5">
        <dgm:presLayoutVars>
          <dgm:chMax val="1"/>
          <dgm:bulletEnabled val="1"/>
        </dgm:presLayoutVars>
      </dgm:prSet>
      <dgm:spPr/>
    </dgm:pt>
    <dgm:pt modelId="{B0C8C3E3-FAEE-43BC-802B-F3F5CE06D5D2}" type="pres">
      <dgm:prSet presAssocID="{224A3AFD-6D2C-41F9-BBA1-76B145F7234F}" presName="descendantText" presStyleLbl="alignAccFollowNode1" presStyleIdx="1" presStyleCnt="5">
        <dgm:presLayoutVars>
          <dgm:bulletEnabled val="1"/>
        </dgm:presLayoutVars>
      </dgm:prSet>
      <dgm:spPr/>
    </dgm:pt>
    <dgm:pt modelId="{2CBC7302-ACAD-4EF6-B960-6EFEA26A1570}" type="pres">
      <dgm:prSet presAssocID="{808BB3D2-F698-43A7-93EF-74FFEBC5F029}" presName="sp" presStyleCnt="0"/>
      <dgm:spPr/>
    </dgm:pt>
    <dgm:pt modelId="{C4D7A5D4-74EF-40AF-9EAF-8DA3B45D7FC9}" type="pres">
      <dgm:prSet presAssocID="{B7069088-D7DB-49A3-AAF4-83D1A3EA0957}" presName="linNode" presStyleCnt="0"/>
      <dgm:spPr/>
    </dgm:pt>
    <dgm:pt modelId="{6F291DAE-AABA-4BDF-BC1E-CA344BC8DFFD}" type="pres">
      <dgm:prSet presAssocID="{B7069088-D7DB-49A3-AAF4-83D1A3EA0957}" presName="parentText" presStyleLbl="node1" presStyleIdx="2" presStyleCnt="5">
        <dgm:presLayoutVars>
          <dgm:chMax val="1"/>
          <dgm:bulletEnabled val="1"/>
        </dgm:presLayoutVars>
      </dgm:prSet>
      <dgm:spPr/>
    </dgm:pt>
    <dgm:pt modelId="{22E091AE-EDE8-49D4-9573-56AFFB6DDBE8}" type="pres">
      <dgm:prSet presAssocID="{B7069088-D7DB-49A3-AAF4-83D1A3EA0957}" presName="descendantText" presStyleLbl="alignAccFollowNode1" presStyleIdx="2" presStyleCnt="5">
        <dgm:presLayoutVars>
          <dgm:bulletEnabled val="1"/>
        </dgm:presLayoutVars>
      </dgm:prSet>
      <dgm:spPr/>
    </dgm:pt>
    <dgm:pt modelId="{A1476E93-717D-4A6A-8404-BD4ACD0FB66A}" type="pres">
      <dgm:prSet presAssocID="{F1F6828C-5D87-441B-9509-8087BE96DB65}" presName="sp" presStyleCnt="0"/>
      <dgm:spPr/>
    </dgm:pt>
    <dgm:pt modelId="{48A9C222-3FA3-49BA-A850-716F89B69137}" type="pres">
      <dgm:prSet presAssocID="{A9C65FFE-EF6B-4128-81A6-B32D0E1196D6}" presName="linNode" presStyleCnt="0"/>
      <dgm:spPr/>
    </dgm:pt>
    <dgm:pt modelId="{564F2795-B043-4E94-8203-EF6507651649}" type="pres">
      <dgm:prSet presAssocID="{A9C65FFE-EF6B-4128-81A6-B32D0E1196D6}" presName="parentText" presStyleLbl="node1" presStyleIdx="3" presStyleCnt="5">
        <dgm:presLayoutVars>
          <dgm:chMax val="1"/>
          <dgm:bulletEnabled val="1"/>
        </dgm:presLayoutVars>
      </dgm:prSet>
      <dgm:spPr/>
    </dgm:pt>
    <dgm:pt modelId="{7783D05D-CBFF-4D20-8952-9317B12E4666}" type="pres">
      <dgm:prSet presAssocID="{A9C65FFE-EF6B-4128-81A6-B32D0E1196D6}" presName="descendantText" presStyleLbl="alignAccFollowNode1" presStyleIdx="3" presStyleCnt="5">
        <dgm:presLayoutVars>
          <dgm:bulletEnabled val="1"/>
        </dgm:presLayoutVars>
      </dgm:prSet>
      <dgm:spPr/>
    </dgm:pt>
    <dgm:pt modelId="{ECC158BA-0A27-4169-8DFE-4739D3BFE4E7}" type="pres">
      <dgm:prSet presAssocID="{733E1674-CF30-4882-98D8-8BCF34904F7B}" presName="sp" presStyleCnt="0"/>
      <dgm:spPr/>
    </dgm:pt>
    <dgm:pt modelId="{1F498FED-7EC0-4929-AD64-760690A4A33E}" type="pres">
      <dgm:prSet presAssocID="{B9997E17-77E8-4778-B8BA-88F27F06FBFE}" presName="linNode" presStyleCnt="0"/>
      <dgm:spPr/>
    </dgm:pt>
    <dgm:pt modelId="{CE1D09A1-7C0F-4FFE-B7E9-F45F111056C8}" type="pres">
      <dgm:prSet presAssocID="{B9997E17-77E8-4778-B8BA-88F27F06FBFE}" presName="parentText" presStyleLbl="node1" presStyleIdx="4" presStyleCnt="5">
        <dgm:presLayoutVars>
          <dgm:chMax val="1"/>
          <dgm:bulletEnabled val="1"/>
        </dgm:presLayoutVars>
      </dgm:prSet>
      <dgm:spPr/>
    </dgm:pt>
    <dgm:pt modelId="{DE78AB76-FBF3-46C7-BBA6-9CEF5F0BC796}" type="pres">
      <dgm:prSet presAssocID="{B9997E17-77E8-4778-B8BA-88F27F06FBFE}" presName="descendantText" presStyleLbl="alignAccFollowNode1" presStyleIdx="4" presStyleCnt="5">
        <dgm:presLayoutVars>
          <dgm:bulletEnabled val="1"/>
        </dgm:presLayoutVars>
      </dgm:prSet>
      <dgm:spPr/>
    </dgm:pt>
  </dgm:ptLst>
  <dgm:cxnLst>
    <dgm:cxn modelId="{2569AE05-8599-40DF-9956-B3CE9C69E191}" type="presOf" srcId="{1BE1F564-0870-4CB2-88E6-70530D396858}" destId="{B0C8C3E3-FAEE-43BC-802B-F3F5CE06D5D2}" srcOrd="0" destOrd="0" presId="urn:microsoft.com/office/officeart/2005/8/layout/vList5"/>
    <dgm:cxn modelId="{20959424-0FC6-4A6F-ABE6-7A3DD7F7CA3D}" type="presOf" srcId="{B9997E17-77E8-4778-B8BA-88F27F06FBFE}" destId="{CE1D09A1-7C0F-4FFE-B7E9-F45F111056C8}" srcOrd="0" destOrd="0" presId="urn:microsoft.com/office/officeart/2005/8/layout/vList5"/>
    <dgm:cxn modelId="{10C7D02D-E077-455D-B0FF-EA438A83263F}" srcId="{B1F3B769-EAF9-4F15-BE8F-D81BDE01ECC2}" destId="{B9997E17-77E8-4778-B8BA-88F27F06FBFE}" srcOrd="4" destOrd="0" parTransId="{A28A2CB9-75C4-4018-9E35-AA42E67E0468}" sibTransId="{227693FC-E04A-43E7-9E29-94058F95C093}"/>
    <dgm:cxn modelId="{EE50E33F-61F1-41B6-89A1-78DC77D4BD8C}" type="presOf" srcId="{BFA86B28-3D9B-4C69-84CC-111C2A474F5A}" destId="{2CB15A27-3D6D-461D-9378-02A25DCBFFBF}" srcOrd="0" destOrd="0" presId="urn:microsoft.com/office/officeart/2005/8/layout/vList5"/>
    <dgm:cxn modelId="{A8C4F36B-84F5-48D4-B9AA-65FC53394306}" type="presOf" srcId="{6A0966ED-9329-4523-9739-2456916A0D47}" destId="{E8E7FF09-F021-4B36-96F8-FE7D78BC998E}" srcOrd="0" destOrd="0" presId="urn:microsoft.com/office/officeart/2005/8/layout/vList5"/>
    <dgm:cxn modelId="{30E2404F-7508-4620-B06E-82521223D05F}" type="presOf" srcId="{224A3AFD-6D2C-41F9-BBA1-76B145F7234F}" destId="{543DA466-370A-46B4-B5D0-10DDCD35CE0F}" srcOrd="0" destOrd="0" presId="urn:microsoft.com/office/officeart/2005/8/layout/vList5"/>
    <dgm:cxn modelId="{33D5235A-96D1-4FCC-AA75-054F8BF05253}" type="presOf" srcId="{B7069088-D7DB-49A3-AAF4-83D1A3EA0957}" destId="{6F291DAE-AABA-4BDF-BC1E-CA344BC8DFFD}" srcOrd="0" destOrd="0" presId="urn:microsoft.com/office/officeart/2005/8/layout/vList5"/>
    <dgm:cxn modelId="{85431785-0A2C-41A9-A7BF-4304E4C66B9E}" srcId="{B7069088-D7DB-49A3-AAF4-83D1A3EA0957}" destId="{556FD4A8-A6D9-4503-B200-20E86A04607F}" srcOrd="0" destOrd="0" parTransId="{EF165600-B347-45C6-B835-2F24E6C29E0E}" sibTransId="{7D091D33-0ACB-4B73-A825-EBCE50561077}"/>
    <dgm:cxn modelId="{8DB4B489-9B08-4FE2-819F-1A628B0CE416}" srcId="{BFA86B28-3D9B-4C69-84CC-111C2A474F5A}" destId="{6A0966ED-9329-4523-9739-2456916A0D47}" srcOrd="0" destOrd="0" parTransId="{EEA56E36-0FBE-4835-B294-6D3597148B93}" sibTransId="{43572B23-8AB9-4F0C-ABF8-B427DF109804}"/>
    <dgm:cxn modelId="{AFC7EB8A-EE5C-4AB0-BCAC-B0F1B5E132E2}" srcId="{B1F3B769-EAF9-4F15-BE8F-D81BDE01ECC2}" destId="{BFA86B28-3D9B-4C69-84CC-111C2A474F5A}" srcOrd="0" destOrd="0" parTransId="{307CA696-EABD-49C4-B49C-AEC3C36804C9}" sibTransId="{F0762B4F-5C0C-4677-9DD1-BEA552C3DA5F}"/>
    <dgm:cxn modelId="{F0F5ED98-B61D-47AE-B8AF-FA1C780A13D7}" srcId="{A9C65FFE-EF6B-4128-81A6-B32D0E1196D6}" destId="{D1D0C4D8-6C70-4BE1-819C-C98EC5DF5A4D}" srcOrd="0" destOrd="0" parTransId="{38B0FC03-F41C-4E61-B423-15B88F00AA98}" sibTransId="{111973CE-C7A9-415E-B5CC-3958B36E86FD}"/>
    <dgm:cxn modelId="{9B268999-5F93-424D-BCCC-82953AAF07CF}" type="presOf" srcId="{B1F3B769-EAF9-4F15-BE8F-D81BDE01ECC2}" destId="{68F0B335-4DE5-42C9-A4EB-8C307AA4ABFA}" srcOrd="0" destOrd="0" presId="urn:microsoft.com/office/officeart/2005/8/layout/vList5"/>
    <dgm:cxn modelId="{2DA2489D-4324-4BB3-AFE6-2079ED6CF3A8}" srcId="{B1F3B769-EAF9-4F15-BE8F-D81BDE01ECC2}" destId="{224A3AFD-6D2C-41F9-BBA1-76B145F7234F}" srcOrd="1" destOrd="0" parTransId="{F742F02D-ED37-4F36-ACF6-DC857DC9BD86}" sibTransId="{808BB3D2-F698-43A7-93EF-74FFEBC5F029}"/>
    <dgm:cxn modelId="{2E5CF6A7-4B15-4613-989E-8A3C36A69830}" type="presOf" srcId="{A9C65FFE-EF6B-4128-81A6-B32D0E1196D6}" destId="{564F2795-B043-4E94-8203-EF6507651649}" srcOrd="0" destOrd="0" presId="urn:microsoft.com/office/officeart/2005/8/layout/vList5"/>
    <dgm:cxn modelId="{335ACDAE-7F98-4CA8-929D-164CAD6144D6}" srcId="{B1F3B769-EAF9-4F15-BE8F-D81BDE01ECC2}" destId="{A9C65FFE-EF6B-4128-81A6-B32D0E1196D6}" srcOrd="3" destOrd="0" parTransId="{0C196897-9316-47C6-A401-2BA3773EF0FF}" sibTransId="{733E1674-CF30-4882-98D8-8BCF34904F7B}"/>
    <dgm:cxn modelId="{16BD0CB4-0977-4D11-869B-10ED55182784}" srcId="{224A3AFD-6D2C-41F9-BBA1-76B145F7234F}" destId="{1BE1F564-0870-4CB2-88E6-70530D396858}" srcOrd="0" destOrd="0" parTransId="{2EE0AE20-A46A-4E41-B519-1B1332BCBF31}" sibTransId="{95655A2A-D1FB-48B9-AF2B-66C78FCC4B58}"/>
    <dgm:cxn modelId="{C95C7EBF-340B-477F-B52B-2F9263525681}" type="presOf" srcId="{8E8E3D08-3451-4640-BD25-D3BB4B8984CE}" destId="{DE78AB76-FBF3-46C7-BBA6-9CEF5F0BC796}" srcOrd="0" destOrd="0" presId="urn:microsoft.com/office/officeart/2005/8/layout/vList5"/>
    <dgm:cxn modelId="{1CEF60DF-9F6D-42F5-9D92-0E7AD3F82D15}" type="presOf" srcId="{D1D0C4D8-6C70-4BE1-819C-C98EC5DF5A4D}" destId="{7783D05D-CBFF-4D20-8952-9317B12E4666}" srcOrd="0" destOrd="0" presId="urn:microsoft.com/office/officeart/2005/8/layout/vList5"/>
    <dgm:cxn modelId="{7E74C3ED-735F-4F5C-A7D2-0C839D78AACB}" srcId="{B9997E17-77E8-4778-B8BA-88F27F06FBFE}" destId="{8E8E3D08-3451-4640-BD25-D3BB4B8984CE}" srcOrd="0" destOrd="0" parTransId="{CE52F25A-9402-4C3F-B749-59AB1E8EBADA}" sibTransId="{4F847539-BD8A-4770-BE9C-1838419D07CC}"/>
    <dgm:cxn modelId="{1FEBD5F3-AB72-4470-9EA8-6EF4C9D0A6F7}" srcId="{B1F3B769-EAF9-4F15-BE8F-D81BDE01ECC2}" destId="{B7069088-D7DB-49A3-AAF4-83D1A3EA0957}" srcOrd="2" destOrd="0" parTransId="{17543A79-14C5-471F-B57C-99C3D336DCEA}" sibTransId="{F1F6828C-5D87-441B-9509-8087BE96DB65}"/>
    <dgm:cxn modelId="{96E268F5-C7DD-4840-A40B-DD99BF366495}" type="presOf" srcId="{556FD4A8-A6D9-4503-B200-20E86A04607F}" destId="{22E091AE-EDE8-49D4-9573-56AFFB6DDBE8}" srcOrd="0" destOrd="0" presId="urn:microsoft.com/office/officeart/2005/8/layout/vList5"/>
    <dgm:cxn modelId="{65E3A135-4402-41B0-80EB-14648584D248}" type="presParOf" srcId="{68F0B335-4DE5-42C9-A4EB-8C307AA4ABFA}" destId="{8935CA47-A08F-4B57-8B62-D59EEC2F6FC6}" srcOrd="0" destOrd="0" presId="urn:microsoft.com/office/officeart/2005/8/layout/vList5"/>
    <dgm:cxn modelId="{26CA6899-9C5D-4E4E-80E1-41DC4C7D0EFA}" type="presParOf" srcId="{8935CA47-A08F-4B57-8B62-D59EEC2F6FC6}" destId="{2CB15A27-3D6D-461D-9378-02A25DCBFFBF}" srcOrd="0" destOrd="0" presId="urn:microsoft.com/office/officeart/2005/8/layout/vList5"/>
    <dgm:cxn modelId="{F9260453-33E9-4080-8346-17C641B32B74}" type="presParOf" srcId="{8935CA47-A08F-4B57-8B62-D59EEC2F6FC6}" destId="{E8E7FF09-F021-4B36-96F8-FE7D78BC998E}" srcOrd="1" destOrd="0" presId="urn:microsoft.com/office/officeart/2005/8/layout/vList5"/>
    <dgm:cxn modelId="{AF20ECCD-78B6-43CA-8C66-4C1A046D8976}" type="presParOf" srcId="{68F0B335-4DE5-42C9-A4EB-8C307AA4ABFA}" destId="{CF9DBFC0-CC8D-4F5B-B2FE-18030E0DC594}" srcOrd="1" destOrd="0" presId="urn:microsoft.com/office/officeart/2005/8/layout/vList5"/>
    <dgm:cxn modelId="{4CFFB479-4F32-4D13-B6B9-DFDE8E965B5A}" type="presParOf" srcId="{68F0B335-4DE5-42C9-A4EB-8C307AA4ABFA}" destId="{49BF09EA-B311-4F7D-B08C-92DB171754B8}" srcOrd="2" destOrd="0" presId="urn:microsoft.com/office/officeart/2005/8/layout/vList5"/>
    <dgm:cxn modelId="{D0CBB44D-41CB-4F32-AEA6-B8367A66C36E}" type="presParOf" srcId="{49BF09EA-B311-4F7D-B08C-92DB171754B8}" destId="{543DA466-370A-46B4-B5D0-10DDCD35CE0F}" srcOrd="0" destOrd="0" presId="urn:microsoft.com/office/officeart/2005/8/layout/vList5"/>
    <dgm:cxn modelId="{40203F14-AF2F-42DA-AAE3-56137020F7E8}" type="presParOf" srcId="{49BF09EA-B311-4F7D-B08C-92DB171754B8}" destId="{B0C8C3E3-FAEE-43BC-802B-F3F5CE06D5D2}" srcOrd="1" destOrd="0" presId="urn:microsoft.com/office/officeart/2005/8/layout/vList5"/>
    <dgm:cxn modelId="{1E18B323-A0E3-4C11-A645-B1975D664176}" type="presParOf" srcId="{68F0B335-4DE5-42C9-A4EB-8C307AA4ABFA}" destId="{2CBC7302-ACAD-4EF6-B960-6EFEA26A1570}" srcOrd="3" destOrd="0" presId="urn:microsoft.com/office/officeart/2005/8/layout/vList5"/>
    <dgm:cxn modelId="{43A7AAC4-491F-42C5-AE5B-952073125782}" type="presParOf" srcId="{68F0B335-4DE5-42C9-A4EB-8C307AA4ABFA}" destId="{C4D7A5D4-74EF-40AF-9EAF-8DA3B45D7FC9}" srcOrd="4" destOrd="0" presId="urn:microsoft.com/office/officeart/2005/8/layout/vList5"/>
    <dgm:cxn modelId="{8EDAB05F-AACB-463F-9CDF-F3D55E7E15D9}" type="presParOf" srcId="{C4D7A5D4-74EF-40AF-9EAF-8DA3B45D7FC9}" destId="{6F291DAE-AABA-4BDF-BC1E-CA344BC8DFFD}" srcOrd="0" destOrd="0" presId="urn:microsoft.com/office/officeart/2005/8/layout/vList5"/>
    <dgm:cxn modelId="{661D6C8D-6A11-4E76-80DA-1A4B6FC8692E}" type="presParOf" srcId="{C4D7A5D4-74EF-40AF-9EAF-8DA3B45D7FC9}" destId="{22E091AE-EDE8-49D4-9573-56AFFB6DDBE8}" srcOrd="1" destOrd="0" presId="urn:microsoft.com/office/officeart/2005/8/layout/vList5"/>
    <dgm:cxn modelId="{3A21133B-0133-4621-987D-B5A88164139E}" type="presParOf" srcId="{68F0B335-4DE5-42C9-A4EB-8C307AA4ABFA}" destId="{A1476E93-717D-4A6A-8404-BD4ACD0FB66A}" srcOrd="5" destOrd="0" presId="urn:microsoft.com/office/officeart/2005/8/layout/vList5"/>
    <dgm:cxn modelId="{E4CA37AB-915E-4C7E-9B46-BE66023B031D}" type="presParOf" srcId="{68F0B335-4DE5-42C9-A4EB-8C307AA4ABFA}" destId="{48A9C222-3FA3-49BA-A850-716F89B69137}" srcOrd="6" destOrd="0" presId="urn:microsoft.com/office/officeart/2005/8/layout/vList5"/>
    <dgm:cxn modelId="{D44D9A81-81EB-47E7-802F-EB525FAA55F9}" type="presParOf" srcId="{48A9C222-3FA3-49BA-A850-716F89B69137}" destId="{564F2795-B043-4E94-8203-EF6507651649}" srcOrd="0" destOrd="0" presId="urn:microsoft.com/office/officeart/2005/8/layout/vList5"/>
    <dgm:cxn modelId="{6DA86C2C-E38C-4D8B-8BEB-7E1C2B71D08F}" type="presParOf" srcId="{48A9C222-3FA3-49BA-A850-716F89B69137}" destId="{7783D05D-CBFF-4D20-8952-9317B12E4666}" srcOrd="1" destOrd="0" presId="urn:microsoft.com/office/officeart/2005/8/layout/vList5"/>
    <dgm:cxn modelId="{FCE2774E-9C3C-4E7C-83C0-814A73F2AFFC}" type="presParOf" srcId="{68F0B335-4DE5-42C9-A4EB-8C307AA4ABFA}" destId="{ECC158BA-0A27-4169-8DFE-4739D3BFE4E7}" srcOrd="7" destOrd="0" presId="urn:microsoft.com/office/officeart/2005/8/layout/vList5"/>
    <dgm:cxn modelId="{233D2B0A-38BC-4A22-A131-02004D5567E9}" type="presParOf" srcId="{68F0B335-4DE5-42C9-A4EB-8C307AA4ABFA}" destId="{1F498FED-7EC0-4929-AD64-760690A4A33E}" srcOrd="8" destOrd="0" presId="urn:microsoft.com/office/officeart/2005/8/layout/vList5"/>
    <dgm:cxn modelId="{22BE00D6-3448-4722-8DEF-A342BF2A62A5}" type="presParOf" srcId="{1F498FED-7EC0-4929-AD64-760690A4A33E}" destId="{CE1D09A1-7C0F-4FFE-B7E9-F45F111056C8}" srcOrd="0" destOrd="0" presId="urn:microsoft.com/office/officeart/2005/8/layout/vList5"/>
    <dgm:cxn modelId="{F5A4E4A6-605C-4F84-864C-1B57D4FD530C}" type="presParOf" srcId="{1F498FED-7EC0-4929-AD64-760690A4A33E}" destId="{DE78AB76-FBF3-46C7-BBA6-9CEF5F0BC796}"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3A025B2-82E6-4585-AD35-BA6760A6A0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00E6A7F-D0C2-4F3A-B334-7E472AE59772}">
      <dgm:prSet phldrT="[Texto]"/>
      <dgm:spPr/>
      <dgm:t>
        <a:bodyPr/>
        <a:lstStyle/>
        <a:p>
          <a:r>
            <a:rPr lang="es-419" dirty="0"/>
            <a:t>Infraestructura digital</a:t>
          </a:r>
          <a:endParaRPr lang="en-US" dirty="0"/>
        </a:p>
      </dgm:t>
    </dgm:pt>
    <dgm:pt modelId="{2874D684-B531-4736-A333-4C8F558CB35C}" type="parTrans" cxnId="{A8127E15-01B2-4F06-B600-D3AAE28D9BC7}">
      <dgm:prSet/>
      <dgm:spPr/>
      <dgm:t>
        <a:bodyPr/>
        <a:lstStyle/>
        <a:p>
          <a:endParaRPr lang="en-US"/>
        </a:p>
      </dgm:t>
    </dgm:pt>
    <dgm:pt modelId="{1B67FF3D-CF8D-482F-90B2-9E2A2ADFAE54}" type="sibTrans" cxnId="{A8127E15-01B2-4F06-B600-D3AAE28D9BC7}">
      <dgm:prSet/>
      <dgm:spPr/>
      <dgm:t>
        <a:bodyPr/>
        <a:lstStyle/>
        <a:p>
          <a:endParaRPr lang="en-US"/>
        </a:p>
      </dgm:t>
    </dgm:pt>
    <dgm:pt modelId="{BB52B325-C5C5-48C7-96DB-6C193818C7A1}">
      <dgm:prSet phldrT="[Texto]"/>
      <dgm:spPr/>
      <dgm:t>
        <a:bodyPr/>
        <a:lstStyle/>
        <a:p>
          <a:r>
            <a:rPr lang="es-419" dirty="0"/>
            <a:t>Modelo de negocio digital</a:t>
          </a:r>
          <a:endParaRPr lang="en-US" dirty="0"/>
        </a:p>
      </dgm:t>
    </dgm:pt>
    <dgm:pt modelId="{9B91E443-5DBB-475F-B015-EB24589941E4}" type="parTrans" cxnId="{01B42695-9F46-4741-B9BB-B7630072540E}">
      <dgm:prSet/>
      <dgm:spPr/>
      <dgm:t>
        <a:bodyPr/>
        <a:lstStyle/>
        <a:p>
          <a:endParaRPr lang="en-US"/>
        </a:p>
      </dgm:t>
    </dgm:pt>
    <dgm:pt modelId="{3E8119E6-39DD-4293-871F-B85A07D69B9C}" type="sibTrans" cxnId="{01B42695-9F46-4741-B9BB-B7630072540E}">
      <dgm:prSet/>
      <dgm:spPr/>
      <dgm:t>
        <a:bodyPr/>
        <a:lstStyle/>
        <a:p>
          <a:endParaRPr lang="en-US"/>
        </a:p>
      </dgm:t>
    </dgm:pt>
    <dgm:pt modelId="{0A0DEF33-02EC-49F8-B225-9068BE31597F}">
      <dgm:prSet phldrT="[Texto]"/>
      <dgm:spPr/>
      <dgm:t>
        <a:bodyPr/>
        <a:lstStyle/>
        <a:p>
          <a:r>
            <a:rPr lang="es-419" dirty="0"/>
            <a:t>Cultura y habilidades digitales</a:t>
          </a:r>
          <a:endParaRPr lang="en-US" dirty="0"/>
        </a:p>
      </dgm:t>
    </dgm:pt>
    <dgm:pt modelId="{A626C6DD-9278-44F8-A4C7-07A9C86D0DBD}" type="parTrans" cxnId="{AC688314-9358-492E-B231-071554DC39C2}">
      <dgm:prSet/>
      <dgm:spPr/>
      <dgm:t>
        <a:bodyPr/>
        <a:lstStyle/>
        <a:p>
          <a:endParaRPr lang="en-US"/>
        </a:p>
      </dgm:t>
    </dgm:pt>
    <dgm:pt modelId="{649B1ECD-5B76-4287-9BA6-EE9FA76AB8F8}" type="sibTrans" cxnId="{AC688314-9358-492E-B231-071554DC39C2}">
      <dgm:prSet/>
      <dgm:spPr/>
      <dgm:t>
        <a:bodyPr/>
        <a:lstStyle/>
        <a:p>
          <a:endParaRPr lang="en-US"/>
        </a:p>
      </dgm:t>
    </dgm:pt>
    <dgm:pt modelId="{4351AAA2-367A-4606-ADAF-0CB1610D4200}" type="pres">
      <dgm:prSet presAssocID="{B3A025B2-82E6-4585-AD35-BA6760A6A00C}" presName="diagram" presStyleCnt="0">
        <dgm:presLayoutVars>
          <dgm:dir/>
          <dgm:resizeHandles val="exact"/>
        </dgm:presLayoutVars>
      </dgm:prSet>
      <dgm:spPr/>
    </dgm:pt>
    <dgm:pt modelId="{E5A38E5D-243C-4D13-9132-7B3B966D3CDF}" type="pres">
      <dgm:prSet presAssocID="{400E6A7F-D0C2-4F3A-B334-7E472AE59772}" presName="node" presStyleLbl="node1" presStyleIdx="0" presStyleCnt="3">
        <dgm:presLayoutVars>
          <dgm:bulletEnabled val="1"/>
        </dgm:presLayoutVars>
      </dgm:prSet>
      <dgm:spPr/>
    </dgm:pt>
    <dgm:pt modelId="{0386AC6E-86CF-499B-B2F8-8A61C6BD88B0}" type="pres">
      <dgm:prSet presAssocID="{1B67FF3D-CF8D-482F-90B2-9E2A2ADFAE54}" presName="sibTrans" presStyleCnt="0"/>
      <dgm:spPr/>
    </dgm:pt>
    <dgm:pt modelId="{42ED3D35-E7E4-43A1-95E7-8101E1C3CA30}" type="pres">
      <dgm:prSet presAssocID="{BB52B325-C5C5-48C7-96DB-6C193818C7A1}" presName="node" presStyleLbl="node1" presStyleIdx="1" presStyleCnt="3">
        <dgm:presLayoutVars>
          <dgm:bulletEnabled val="1"/>
        </dgm:presLayoutVars>
      </dgm:prSet>
      <dgm:spPr/>
    </dgm:pt>
    <dgm:pt modelId="{1C3FF453-409F-4DDB-B92B-C79AC0FB6D40}" type="pres">
      <dgm:prSet presAssocID="{3E8119E6-39DD-4293-871F-B85A07D69B9C}" presName="sibTrans" presStyleCnt="0"/>
      <dgm:spPr/>
    </dgm:pt>
    <dgm:pt modelId="{0DF77406-8C46-4046-960D-693972CDE313}" type="pres">
      <dgm:prSet presAssocID="{0A0DEF33-02EC-49F8-B225-9068BE31597F}" presName="node" presStyleLbl="node1" presStyleIdx="2" presStyleCnt="3">
        <dgm:presLayoutVars>
          <dgm:bulletEnabled val="1"/>
        </dgm:presLayoutVars>
      </dgm:prSet>
      <dgm:spPr/>
    </dgm:pt>
  </dgm:ptLst>
  <dgm:cxnLst>
    <dgm:cxn modelId="{DD917F0D-D8EA-43CD-9931-5D06EA2908E5}" type="presOf" srcId="{BB52B325-C5C5-48C7-96DB-6C193818C7A1}" destId="{42ED3D35-E7E4-43A1-95E7-8101E1C3CA30}" srcOrd="0" destOrd="0" presId="urn:microsoft.com/office/officeart/2005/8/layout/default"/>
    <dgm:cxn modelId="{F47FAB12-796B-435D-852F-09B88EFA0AE1}" type="presOf" srcId="{400E6A7F-D0C2-4F3A-B334-7E472AE59772}" destId="{E5A38E5D-243C-4D13-9132-7B3B966D3CDF}" srcOrd="0" destOrd="0" presId="urn:microsoft.com/office/officeart/2005/8/layout/default"/>
    <dgm:cxn modelId="{AC688314-9358-492E-B231-071554DC39C2}" srcId="{B3A025B2-82E6-4585-AD35-BA6760A6A00C}" destId="{0A0DEF33-02EC-49F8-B225-9068BE31597F}" srcOrd="2" destOrd="0" parTransId="{A626C6DD-9278-44F8-A4C7-07A9C86D0DBD}" sibTransId="{649B1ECD-5B76-4287-9BA6-EE9FA76AB8F8}"/>
    <dgm:cxn modelId="{D3B5D014-4E52-4FDB-9FA5-F7B370444F0E}" type="presOf" srcId="{0A0DEF33-02EC-49F8-B225-9068BE31597F}" destId="{0DF77406-8C46-4046-960D-693972CDE313}" srcOrd="0" destOrd="0" presId="urn:microsoft.com/office/officeart/2005/8/layout/default"/>
    <dgm:cxn modelId="{A8127E15-01B2-4F06-B600-D3AAE28D9BC7}" srcId="{B3A025B2-82E6-4585-AD35-BA6760A6A00C}" destId="{400E6A7F-D0C2-4F3A-B334-7E472AE59772}" srcOrd="0" destOrd="0" parTransId="{2874D684-B531-4736-A333-4C8F558CB35C}" sibTransId="{1B67FF3D-CF8D-482F-90B2-9E2A2ADFAE54}"/>
    <dgm:cxn modelId="{01B42695-9F46-4741-B9BB-B7630072540E}" srcId="{B3A025B2-82E6-4585-AD35-BA6760A6A00C}" destId="{BB52B325-C5C5-48C7-96DB-6C193818C7A1}" srcOrd="1" destOrd="0" parTransId="{9B91E443-5DBB-475F-B015-EB24589941E4}" sibTransId="{3E8119E6-39DD-4293-871F-B85A07D69B9C}"/>
    <dgm:cxn modelId="{19DFE59D-7EB8-4F8C-B2C0-528A99D5AA6A}" type="presOf" srcId="{B3A025B2-82E6-4585-AD35-BA6760A6A00C}" destId="{4351AAA2-367A-4606-ADAF-0CB1610D4200}" srcOrd="0" destOrd="0" presId="urn:microsoft.com/office/officeart/2005/8/layout/default"/>
    <dgm:cxn modelId="{7C46BD12-2C3A-4387-A9BE-F644CD071820}" type="presParOf" srcId="{4351AAA2-367A-4606-ADAF-0CB1610D4200}" destId="{E5A38E5D-243C-4D13-9132-7B3B966D3CDF}" srcOrd="0" destOrd="0" presId="urn:microsoft.com/office/officeart/2005/8/layout/default"/>
    <dgm:cxn modelId="{EB647596-92BF-489E-984D-53FA137FBC78}" type="presParOf" srcId="{4351AAA2-367A-4606-ADAF-0CB1610D4200}" destId="{0386AC6E-86CF-499B-B2F8-8A61C6BD88B0}" srcOrd="1" destOrd="0" presId="urn:microsoft.com/office/officeart/2005/8/layout/default"/>
    <dgm:cxn modelId="{91315166-C886-4EA6-9193-8DF2FF35FCFB}" type="presParOf" srcId="{4351AAA2-367A-4606-ADAF-0CB1610D4200}" destId="{42ED3D35-E7E4-43A1-95E7-8101E1C3CA30}" srcOrd="2" destOrd="0" presId="urn:microsoft.com/office/officeart/2005/8/layout/default"/>
    <dgm:cxn modelId="{C2AFD4A3-53DE-43EE-8D83-7233BBA46A5B}" type="presParOf" srcId="{4351AAA2-367A-4606-ADAF-0CB1610D4200}" destId="{1C3FF453-409F-4DDB-B92B-C79AC0FB6D40}" srcOrd="3" destOrd="0" presId="urn:microsoft.com/office/officeart/2005/8/layout/default"/>
    <dgm:cxn modelId="{84517274-4809-497B-B931-600CE58C7412}" type="presParOf" srcId="{4351AAA2-367A-4606-ADAF-0CB1610D4200}" destId="{0DF77406-8C46-4046-960D-693972CDE31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1B81DE7-85DF-417F-8E4C-44C92097C2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FA79DA-66E5-4047-BC46-D8C0F0A1FE7E}">
      <dgm:prSet phldrT="[Texto]"/>
      <dgm:spPr/>
      <dgm:t>
        <a:bodyPr/>
        <a:lstStyle/>
        <a:p>
          <a:r>
            <a:rPr lang="es-419" dirty="0"/>
            <a:t>Eficiencia en uso de insumos</a:t>
          </a:r>
          <a:endParaRPr lang="en-US" dirty="0"/>
        </a:p>
      </dgm:t>
    </dgm:pt>
    <dgm:pt modelId="{DC98D54D-5A6D-4436-8D68-CDEE1CFAC1C0}" type="parTrans" cxnId="{25725FA2-94F2-4D58-BB72-E0E85A307B97}">
      <dgm:prSet/>
      <dgm:spPr/>
      <dgm:t>
        <a:bodyPr/>
        <a:lstStyle/>
        <a:p>
          <a:endParaRPr lang="en-US"/>
        </a:p>
      </dgm:t>
    </dgm:pt>
    <dgm:pt modelId="{E5BCD6BC-2564-4C77-B08D-F73867BF40BE}" type="sibTrans" cxnId="{25725FA2-94F2-4D58-BB72-E0E85A307B97}">
      <dgm:prSet/>
      <dgm:spPr/>
      <dgm:t>
        <a:bodyPr/>
        <a:lstStyle/>
        <a:p>
          <a:endParaRPr lang="en-US"/>
        </a:p>
      </dgm:t>
    </dgm:pt>
    <dgm:pt modelId="{49BF662A-C824-4682-B1CE-3C9347A4E4D7}">
      <dgm:prSet phldrT="[Texto]"/>
      <dgm:spPr/>
      <dgm:t>
        <a:bodyPr/>
        <a:lstStyle/>
        <a:p>
          <a:r>
            <a:rPr lang="es-419" dirty="0"/>
            <a:t>Predicción en producción</a:t>
          </a:r>
          <a:endParaRPr lang="en-US" dirty="0"/>
        </a:p>
      </dgm:t>
    </dgm:pt>
    <dgm:pt modelId="{B0526562-9BD2-4005-A32F-3006B9B5648C}" type="parTrans" cxnId="{08709409-89B5-4C4B-9A65-22D50F27C18C}">
      <dgm:prSet/>
      <dgm:spPr/>
      <dgm:t>
        <a:bodyPr/>
        <a:lstStyle/>
        <a:p>
          <a:endParaRPr lang="en-US"/>
        </a:p>
      </dgm:t>
    </dgm:pt>
    <dgm:pt modelId="{06811895-3C8F-498D-836C-4DC85A56A711}" type="sibTrans" cxnId="{08709409-89B5-4C4B-9A65-22D50F27C18C}">
      <dgm:prSet/>
      <dgm:spPr/>
      <dgm:t>
        <a:bodyPr/>
        <a:lstStyle/>
        <a:p>
          <a:endParaRPr lang="en-US"/>
        </a:p>
      </dgm:t>
    </dgm:pt>
    <dgm:pt modelId="{177EF234-8553-441B-AB41-4AB88423D617}">
      <dgm:prSet phldrT="[Texto]"/>
      <dgm:spPr/>
      <dgm:t>
        <a:bodyPr/>
        <a:lstStyle/>
        <a:p>
          <a:r>
            <a:rPr lang="es-419" dirty="0"/>
            <a:t>Sostenibilidad </a:t>
          </a:r>
          <a:r>
            <a:rPr lang="es-419" dirty="0" err="1"/>
            <a:t>ambinetal</a:t>
          </a:r>
          <a:endParaRPr lang="en-US" dirty="0"/>
        </a:p>
      </dgm:t>
    </dgm:pt>
    <dgm:pt modelId="{2EE7E599-C668-4811-BC5A-DCFE9BD1DA91}" type="parTrans" cxnId="{1039FC46-C489-4CD0-A2EB-C15F1D54E5EC}">
      <dgm:prSet/>
      <dgm:spPr/>
      <dgm:t>
        <a:bodyPr/>
        <a:lstStyle/>
        <a:p>
          <a:endParaRPr lang="en-US"/>
        </a:p>
      </dgm:t>
    </dgm:pt>
    <dgm:pt modelId="{324139D7-A540-407F-BB91-97D9F869B8F7}" type="sibTrans" cxnId="{1039FC46-C489-4CD0-A2EB-C15F1D54E5EC}">
      <dgm:prSet/>
      <dgm:spPr/>
      <dgm:t>
        <a:bodyPr/>
        <a:lstStyle/>
        <a:p>
          <a:endParaRPr lang="en-US"/>
        </a:p>
      </dgm:t>
    </dgm:pt>
    <dgm:pt modelId="{2DEDBDAF-EF14-4B0F-BD9A-E727ACBCA785}">
      <dgm:prSet phldrT="[Texto]"/>
      <dgm:spPr/>
      <dgm:t>
        <a:bodyPr/>
        <a:lstStyle/>
        <a:p>
          <a:r>
            <a:rPr lang="es-419" dirty="0"/>
            <a:t>Uso de agua</a:t>
          </a:r>
          <a:endParaRPr lang="en-US" dirty="0"/>
        </a:p>
      </dgm:t>
    </dgm:pt>
    <dgm:pt modelId="{4E048FFC-ECBD-4A12-9AF1-75D85508AA14}" type="parTrans" cxnId="{AEBE2441-BF0E-43D4-AEA4-E4D0FEB1B5D2}">
      <dgm:prSet/>
      <dgm:spPr/>
      <dgm:t>
        <a:bodyPr/>
        <a:lstStyle/>
        <a:p>
          <a:endParaRPr lang="en-US"/>
        </a:p>
      </dgm:t>
    </dgm:pt>
    <dgm:pt modelId="{BDD013FC-9B28-411B-91D8-47A3BC8BC3DF}" type="sibTrans" cxnId="{AEBE2441-BF0E-43D4-AEA4-E4D0FEB1B5D2}">
      <dgm:prSet/>
      <dgm:spPr/>
      <dgm:t>
        <a:bodyPr/>
        <a:lstStyle/>
        <a:p>
          <a:endParaRPr lang="en-US"/>
        </a:p>
      </dgm:t>
    </dgm:pt>
    <dgm:pt modelId="{1D9DE4AB-2A9B-4072-B5A7-84351A8FFD47}">
      <dgm:prSet phldrT="[Texto]"/>
      <dgm:spPr/>
      <dgm:t>
        <a:bodyPr/>
        <a:lstStyle/>
        <a:p>
          <a:r>
            <a:rPr lang="es-419" dirty="0"/>
            <a:t>Identificación temprana</a:t>
          </a:r>
          <a:endParaRPr lang="en-US" dirty="0"/>
        </a:p>
      </dgm:t>
    </dgm:pt>
    <dgm:pt modelId="{D75B9202-E845-47D4-8EC2-1A25B9C48AEF}" type="parTrans" cxnId="{F9293F76-1933-4C65-8A7C-7314328B1C85}">
      <dgm:prSet/>
      <dgm:spPr/>
      <dgm:t>
        <a:bodyPr/>
        <a:lstStyle/>
        <a:p>
          <a:endParaRPr lang="en-US"/>
        </a:p>
      </dgm:t>
    </dgm:pt>
    <dgm:pt modelId="{32D621C0-4D52-4F21-8D12-C24E5F8BA9FC}" type="sibTrans" cxnId="{F9293F76-1933-4C65-8A7C-7314328B1C85}">
      <dgm:prSet/>
      <dgm:spPr/>
      <dgm:t>
        <a:bodyPr/>
        <a:lstStyle/>
        <a:p>
          <a:endParaRPr lang="en-US"/>
        </a:p>
      </dgm:t>
    </dgm:pt>
    <dgm:pt modelId="{2E76FEC2-842E-40BA-A3E8-EF7594672494}">
      <dgm:prSet phldrT="[Texto]"/>
      <dgm:spPr/>
      <dgm:t>
        <a:bodyPr/>
        <a:lstStyle/>
        <a:p>
          <a:r>
            <a:rPr lang="es-419" dirty="0"/>
            <a:t>Reducción de costos</a:t>
          </a:r>
          <a:endParaRPr lang="en-US" dirty="0"/>
        </a:p>
      </dgm:t>
    </dgm:pt>
    <dgm:pt modelId="{4DA992D6-DF9A-4C6E-A2B1-8AB697AF4E61}" type="parTrans" cxnId="{03A58981-406E-45D9-99B9-6A8653E43083}">
      <dgm:prSet/>
      <dgm:spPr/>
      <dgm:t>
        <a:bodyPr/>
        <a:lstStyle/>
        <a:p>
          <a:endParaRPr lang="en-US"/>
        </a:p>
      </dgm:t>
    </dgm:pt>
    <dgm:pt modelId="{C581784D-6D8E-483F-95FA-9DD124080C0F}" type="sibTrans" cxnId="{03A58981-406E-45D9-99B9-6A8653E43083}">
      <dgm:prSet/>
      <dgm:spPr/>
      <dgm:t>
        <a:bodyPr/>
        <a:lstStyle/>
        <a:p>
          <a:endParaRPr lang="en-US"/>
        </a:p>
      </dgm:t>
    </dgm:pt>
    <dgm:pt modelId="{093AEFED-F789-41F4-9371-DAA07F83D185}" type="pres">
      <dgm:prSet presAssocID="{71B81DE7-85DF-417F-8E4C-44C92097C2C8}" presName="diagram" presStyleCnt="0">
        <dgm:presLayoutVars>
          <dgm:dir/>
          <dgm:resizeHandles val="exact"/>
        </dgm:presLayoutVars>
      </dgm:prSet>
      <dgm:spPr/>
    </dgm:pt>
    <dgm:pt modelId="{C138B30A-8ADD-42AB-BFD6-DCBE746D8153}" type="pres">
      <dgm:prSet presAssocID="{7AFA79DA-66E5-4047-BC46-D8C0F0A1FE7E}" presName="node" presStyleLbl="node1" presStyleIdx="0" presStyleCnt="6">
        <dgm:presLayoutVars>
          <dgm:bulletEnabled val="1"/>
        </dgm:presLayoutVars>
      </dgm:prSet>
      <dgm:spPr/>
    </dgm:pt>
    <dgm:pt modelId="{EF1A7DBA-AB05-4504-A091-536906CB7C89}" type="pres">
      <dgm:prSet presAssocID="{E5BCD6BC-2564-4C77-B08D-F73867BF40BE}" presName="sibTrans" presStyleCnt="0"/>
      <dgm:spPr/>
    </dgm:pt>
    <dgm:pt modelId="{01176E3F-64C0-442A-B8D0-913EB2CE2A77}" type="pres">
      <dgm:prSet presAssocID="{49BF662A-C824-4682-B1CE-3C9347A4E4D7}" presName="node" presStyleLbl="node1" presStyleIdx="1" presStyleCnt="6">
        <dgm:presLayoutVars>
          <dgm:bulletEnabled val="1"/>
        </dgm:presLayoutVars>
      </dgm:prSet>
      <dgm:spPr/>
    </dgm:pt>
    <dgm:pt modelId="{A0D627FE-643F-4127-B16B-1B93B9D6FE48}" type="pres">
      <dgm:prSet presAssocID="{06811895-3C8F-498D-836C-4DC85A56A711}" presName="sibTrans" presStyleCnt="0"/>
      <dgm:spPr/>
    </dgm:pt>
    <dgm:pt modelId="{4AD78B23-CD20-45BF-97A0-7D676728A3DB}" type="pres">
      <dgm:prSet presAssocID="{177EF234-8553-441B-AB41-4AB88423D617}" presName="node" presStyleLbl="node1" presStyleIdx="2" presStyleCnt="6">
        <dgm:presLayoutVars>
          <dgm:bulletEnabled val="1"/>
        </dgm:presLayoutVars>
      </dgm:prSet>
      <dgm:spPr/>
    </dgm:pt>
    <dgm:pt modelId="{45D93D8D-264C-41F4-897F-4CFCEE54A7FD}" type="pres">
      <dgm:prSet presAssocID="{324139D7-A540-407F-BB91-97D9F869B8F7}" presName="sibTrans" presStyleCnt="0"/>
      <dgm:spPr/>
    </dgm:pt>
    <dgm:pt modelId="{121A16B5-F3A2-4915-93D7-C2FA9672A750}" type="pres">
      <dgm:prSet presAssocID="{2DEDBDAF-EF14-4B0F-BD9A-E727ACBCA785}" presName="node" presStyleLbl="node1" presStyleIdx="3" presStyleCnt="6">
        <dgm:presLayoutVars>
          <dgm:bulletEnabled val="1"/>
        </dgm:presLayoutVars>
      </dgm:prSet>
      <dgm:spPr/>
    </dgm:pt>
    <dgm:pt modelId="{257D0F72-AFC1-4659-A59F-474E167573DB}" type="pres">
      <dgm:prSet presAssocID="{BDD013FC-9B28-411B-91D8-47A3BC8BC3DF}" presName="sibTrans" presStyleCnt="0"/>
      <dgm:spPr/>
    </dgm:pt>
    <dgm:pt modelId="{B542BD4E-92F2-4EB1-9DBF-D8F9BCC54C94}" type="pres">
      <dgm:prSet presAssocID="{1D9DE4AB-2A9B-4072-B5A7-84351A8FFD47}" presName="node" presStyleLbl="node1" presStyleIdx="4" presStyleCnt="6">
        <dgm:presLayoutVars>
          <dgm:bulletEnabled val="1"/>
        </dgm:presLayoutVars>
      </dgm:prSet>
      <dgm:spPr/>
    </dgm:pt>
    <dgm:pt modelId="{615FBC4C-F1F9-43C2-A656-BD710EE70227}" type="pres">
      <dgm:prSet presAssocID="{32D621C0-4D52-4F21-8D12-C24E5F8BA9FC}" presName="sibTrans" presStyleCnt="0"/>
      <dgm:spPr/>
    </dgm:pt>
    <dgm:pt modelId="{BCBA1CF8-DA4D-407F-B26A-148DF8EE6D75}" type="pres">
      <dgm:prSet presAssocID="{2E76FEC2-842E-40BA-A3E8-EF7594672494}" presName="node" presStyleLbl="node1" presStyleIdx="5" presStyleCnt="6">
        <dgm:presLayoutVars>
          <dgm:bulletEnabled val="1"/>
        </dgm:presLayoutVars>
      </dgm:prSet>
      <dgm:spPr/>
    </dgm:pt>
  </dgm:ptLst>
  <dgm:cxnLst>
    <dgm:cxn modelId="{08709409-89B5-4C4B-9A65-22D50F27C18C}" srcId="{71B81DE7-85DF-417F-8E4C-44C92097C2C8}" destId="{49BF662A-C824-4682-B1CE-3C9347A4E4D7}" srcOrd="1" destOrd="0" parTransId="{B0526562-9BD2-4005-A32F-3006B9B5648C}" sibTransId="{06811895-3C8F-498D-836C-4DC85A56A711}"/>
    <dgm:cxn modelId="{CD7A5732-6579-4497-8CA3-297244540050}" type="presOf" srcId="{2DEDBDAF-EF14-4B0F-BD9A-E727ACBCA785}" destId="{121A16B5-F3A2-4915-93D7-C2FA9672A750}" srcOrd="0" destOrd="0" presId="urn:microsoft.com/office/officeart/2005/8/layout/default"/>
    <dgm:cxn modelId="{AEBE2441-BF0E-43D4-AEA4-E4D0FEB1B5D2}" srcId="{71B81DE7-85DF-417F-8E4C-44C92097C2C8}" destId="{2DEDBDAF-EF14-4B0F-BD9A-E727ACBCA785}" srcOrd="3" destOrd="0" parTransId="{4E048FFC-ECBD-4A12-9AF1-75D85508AA14}" sibTransId="{BDD013FC-9B28-411B-91D8-47A3BC8BC3DF}"/>
    <dgm:cxn modelId="{0BB86843-A012-48F9-A092-4258BA8FAA52}" type="presOf" srcId="{2E76FEC2-842E-40BA-A3E8-EF7594672494}" destId="{BCBA1CF8-DA4D-407F-B26A-148DF8EE6D75}" srcOrd="0" destOrd="0" presId="urn:microsoft.com/office/officeart/2005/8/layout/default"/>
    <dgm:cxn modelId="{1039FC46-C489-4CD0-A2EB-C15F1D54E5EC}" srcId="{71B81DE7-85DF-417F-8E4C-44C92097C2C8}" destId="{177EF234-8553-441B-AB41-4AB88423D617}" srcOrd="2" destOrd="0" parTransId="{2EE7E599-C668-4811-BC5A-DCFE9BD1DA91}" sibTransId="{324139D7-A540-407F-BB91-97D9F869B8F7}"/>
    <dgm:cxn modelId="{A068236C-C7B2-43BB-88A9-FEFAE6425E43}" type="presOf" srcId="{49BF662A-C824-4682-B1CE-3C9347A4E4D7}" destId="{01176E3F-64C0-442A-B8D0-913EB2CE2A77}" srcOrd="0" destOrd="0" presId="urn:microsoft.com/office/officeart/2005/8/layout/default"/>
    <dgm:cxn modelId="{F9293F76-1933-4C65-8A7C-7314328B1C85}" srcId="{71B81DE7-85DF-417F-8E4C-44C92097C2C8}" destId="{1D9DE4AB-2A9B-4072-B5A7-84351A8FFD47}" srcOrd="4" destOrd="0" parTransId="{D75B9202-E845-47D4-8EC2-1A25B9C48AEF}" sibTransId="{32D621C0-4D52-4F21-8D12-C24E5F8BA9FC}"/>
    <dgm:cxn modelId="{FBEFE676-0950-456E-AC4C-2BACCDFC3005}" type="presOf" srcId="{71B81DE7-85DF-417F-8E4C-44C92097C2C8}" destId="{093AEFED-F789-41F4-9371-DAA07F83D185}" srcOrd="0" destOrd="0" presId="urn:microsoft.com/office/officeart/2005/8/layout/default"/>
    <dgm:cxn modelId="{03A58981-406E-45D9-99B9-6A8653E43083}" srcId="{71B81DE7-85DF-417F-8E4C-44C92097C2C8}" destId="{2E76FEC2-842E-40BA-A3E8-EF7594672494}" srcOrd="5" destOrd="0" parTransId="{4DA992D6-DF9A-4C6E-A2B1-8AB697AF4E61}" sibTransId="{C581784D-6D8E-483F-95FA-9DD124080C0F}"/>
    <dgm:cxn modelId="{25725FA2-94F2-4D58-BB72-E0E85A307B97}" srcId="{71B81DE7-85DF-417F-8E4C-44C92097C2C8}" destId="{7AFA79DA-66E5-4047-BC46-D8C0F0A1FE7E}" srcOrd="0" destOrd="0" parTransId="{DC98D54D-5A6D-4436-8D68-CDEE1CFAC1C0}" sibTransId="{E5BCD6BC-2564-4C77-B08D-F73867BF40BE}"/>
    <dgm:cxn modelId="{626E57B7-F5FF-46EB-BC99-10ED2059F33E}" type="presOf" srcId="{1D9DE4AB-2A9B-4072-B5A7-84351A8FFD47}" destId="{B542BD4E-92F2-4EB1-9DBF-D8F9BCC54C94}" srcOrd="0" destOrd="0" presId="urn:microsoft.com/office/officeart/2005/8/layout/default"/>
    <dgm:cxn modelId="{11ECBFE0-5E2E-4C4F-9F7F-CA56DBDD8611}" type="presOf" srcId="{7AFA79DA-66E5-4047-BC46-D8C0F0A1FE7E}" destId="{C138B30A-8ADD-42AB-BFD6-DCBE746D8153}" srcOrd="0" destOrd="0" presId="urn:microsoft.com/office/officeart/2005/8/layout/default"/>
    <dgm:cxn modelId="{52225FE6-2445-4129-AD05-948CEAF38369}" type="presOf" srcId="{177EF234-8553-441B-AB41-4AB88423D617}" destId="{4AD78B23-CD20-45BF-97A0-7D676728A3DB}" srcOrd="0" destOrd="0" presId="urn:microsoft.com/office/officeart/2005/8/layout/default"/>
    <dgm:cxn modelId="{D008C24B-3306-44C9-9283-42D9837FA87A}" type="presParOf" srcId="{093AEFED-F789-41F4-9371-DAA07F83D185}" destId="{C138B30A-8ADD-42AB-BFD6-DCBE746D8153}" srcOrd="0" destOrd="0" presId="urn:microsoft.com/office/officeart/2005/8/layout/default"/>
    <dgm:cxn modelId="{57D47C15-4680-461F-9731-E9A72EE8DBD8}" type="presParOf" srcId="{093AEFED-F789-41F4-9371-DAA07F83D185}" destId="{EF1A7DBA-AB05-4504-A091-536906CB7C89}" srcOrd="1" destOrd="0" presId="urn:microsoft.com/office/officeart/2005/8/layout/default"/>
    <dgm:cxn modelId="{82FF4E26-042A-4792-A4A6-3209D832379F}" type="presParOf" srcId="{093AEFED-F789-41F4-9371-DAA07F83D185}" destId="{01176E3F-64C0-442A-B8D0-913EB2CE2A77}" srcOrd="2" destOrd="0" presId="urn:microsoft.com/office/officeart/2005/8/layout/default"/>
    <dgm:cxn modelId="{E4B1B0B3-7505-42A5-9536-83CFFC869FDB}" type="presParOf" srcId="{093AEFED-F789-41F4-9371-DAA07F83D185}" destId="{A0D627FE-643F-4127-B16B-1B93B9D6FE48}" srcOrd="3" destOrd="0" presId="urn:microsoft.com/office/officeart/2005/8/layout/default"/>
    <dgm:cxn modelId="{1FE6E57B-8522-45BD-B90E-C5A88B17AE85}" type="presParOf" srcId="{093AEFED-F789-41F4-9371-DAA07F83D185}" destId="{4AD78B23-CD20-45BF-97A0-7D676728A3DB}" srcOrd="4" destOrd="0" presId="urn:microsoft.com/office/officeart/2005/8/layout/default"/>
    <dgm:cxn modelId="{867EAA60-F261-40EF-BAAC-CEF3C133D20D}" type="presParOf" srcId="{093AEFED-F789-41F4-9371-DAA07F83D185}" destId="{45D93D8D-264C-41F4-897F-4CFCEE54A7FD}" srcOrd="5" destOrd="0" presId="urn:microsoft.com/office/officeart/2005/8/layout/default"/>
    <dgm:cxn modelId="{16D168A6-E394-4E01-BE01-B4EB41CFF22D}" type="presParOf" srcId="{093AEFED-F789-41F4-9371-DAA07F83D185}" destId="{121A16B5-F3A2-4915-93D7-C2FA9672A750}" srcOrd="6" destOrd="0" presId="urn:microsoft.com/office/officeart/2005/8/layout/default"/>
    <dgm:cxn modelId="{6896BC17-8F0F-4539-B45D-2A3571069250}" type="presParOf" srcId="{093AEFED-F789-41F4-9371-DAA07F83D185}" destId="{257D0F72-AFC1-4659-A59F-474E167573DB}" srcOrd="7" destOrd="0" presId="urn:microsoft.com/office/officeart/2005/8/layout/default"/>
    <dgm:cxn modelId="{B0228485-37E4-48A3-A0D0-0179C106465C}" type="presParOf" srcId="{093AEFED-F789-41F4-9371-DAA07F83D185}" destId="{B542BD4E-92F2-4EB1-9DBF-D8F9BCC54C94}" srcOrd="8" destOrd="0" presId="urn:microsoft.com/office/officeart/2005/8/layout/default"/>
    <dgm:cxn modelId="{EF6062B5-47DA-499B-A522-3B998C920D94}" type="presParOf" srcId="{093AEFED-F789-41F4-9371-DAA07F83D185}" destId="{615FBC4C-F1F9-43C2-A656-BD710EE70227}" srcOrd="9" destOrd="0" presId="urn:microsoft.com/office/officeart/2005/8/layout/default"/>
    <dgm:cxn modelId="{C0DFE1BF-9B0C-4754-8D41-A93BD2434E0E}" type="presParOf" srcId="{093AEFED-F789-41F4-9371-DAA07F83D185}" destId="{BCBA1CF8-DA4D-407F-B26A-148DF8EE6D7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B004FE6-8A6A-400C-8B01-39B7154F56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1F8CFB-A778-4DE1-AF81-EC5279A42AA0}">
      <dgm:prSet phldrT="[Texto]"/>
      <dgm:spPr/>
      <dgm:t>
        <a:bodyPr/>
        <a:lstStyle/>
        <a:p>
          <a:r>
            <a:rPr lang="es-419" dirty="0"/>
            <a:t>Sistemas de información geográfica</a:t>
          </a:r>
          <a:endParaRPr lang="en-US" dirty="0"/>
        </a:p>
      </dgm:t>
    </dgm:pt>
    <dgm:pt modelId="{516F7B86-D745-41F9-98E4-73ACFDEE84E1}" type="parTrans" cxnId="{CB19CE77-1712-4ACA-908B-3B5144D3BD66}">
      <dgm:prSet/>
      <dgm:spPr/>
      <dgm:t>
        <a:bodyPr/>
        <a:lstStyle/>
        <a:p>
          <a:endParaRPr lang="en-US"/>
        </a:p>
      </dgm:t>
    </dgm:pt>
    <dgm:pt modelId="{F7925E6F-06ED-45BB-B558-9523B4133F1B}" type="sibTrans" cxnId="{CB19CE77-1712-4ACA-908B-3B5144D3BD66}">
      <dgm:prSet/>
      <dgm:spPr/>
      <dgm:t>
        <a:bodyPr/>
        <a:lstStyle/>
        <a:p>
          <a:endParaRPr lang="en-US"/>
        </a:p>
      </dgm:t>
    </dgm:pt>
    <dgm:pt modelId="{AAC70655-1C93-46AD-AE21-D8249D7D83E6}">
      <dgm:prSet phldrT="[Texto]"/>
      <dgm:spPr/>
      <dgm:t>
        <a:bodyPr/>
        <a:lstStyle/>
        <a:p>
          <a:r>
            <a:rPr lang="es-419" dirty="0"/>
            <a:t>Drones (UAV)</a:t>
          </a:r>
          <a:endParaRPr lang="en-US" dirty="0"/>
        </a:p>
      </dgm:t>
    </dgm:pt>
    <dgm:pt modelId="{30ACDDBE-E361-4B35-A027-67613D3D416F}" type="parTrans" cxnId="{4557B9A6-2769-4DF4-88C3-9B70D3632D8E}">
      <dgm:prSet/>
      <dgm:spPr/>
      <dgm:t>
        <a:bodyPr/>
        <a:lstStyle/>
        <a:p>
          <a:endParaRPr lang="en-US"/>
        </a:p>
      </dgm:t>
    </dgm:pt>
    <dgm:pt modelId="{8ECC1223-57A8-4626-881C-727D6AA6B85F}" type="sibTrans" cxnId="{4557B9A6-2769-4DF4-88C3-9B70D3632D8E}">
      <dgm:prSet/>
      <dgm:spPr/>
      <dgm:t>
        <a:bodyPr/>
        <a:lstStyle/>
        <a:p>
          <a:endParaRPr lang="en-US"/>
        </a:p>
      </dgm:t>
    </dgm:pt>
    <dgm:pt modelId="{2F955875-2337-4A92-8570-7018CD16E0D7}">
      <dgm:prSet phldrT="[Texto]"/>
      <dgm:spPr/>
      <dgm:t>
        <a:bodyPr/>
        <a:lstStyle/>
        <a:p>
          <a:r>
            <a:rPr lang="es-419" dirty="0"/>
            <a:t>Vehículos autónomos (UGV)</a:t>
          </a:r>
          <a:endParaRPr lang="en-US" dirty="0"/>
        </a:p>
      </dgm:t>
    </dgm:pt>
    <dgm:pt modelId="{C4071D26-BEE1-4693-8E9A-B7A8CCE29243}" type="parTrans" cxnId="{776C6293-1811-4F7A-AD28-246C20826B26}">
      <dgm:prSet/>
      <dgm:spPr/>
      <dgm:t>
        <a:bodyPr/>
        <a:lstStyle/>
        <a:p>
          <a:endParaRPr lang="en-US"/>
        </a:p>
      </dgm:t>
    </dgm:pt>
    <dgm:pt modelId="{8EF8E6B4-8AF2-4EC7-8FB5-340C0E13DF9C}" type="sibTrans" cxnId="{776C6293-1811-4F7A-AD28-246C20826B26}">
      <dgm:prSet/>
      <dgm:spPr/>
      <dgm:t>
        <a:bodyPr/>
        <a:lstStyle/>
        <a:p>
          <a:endParaRPr lang="en-US"/>
        </a:p>
      </dgm:t>
    </dgm:pt>
    <dgm:pt modelId="{3C7C7421-4C48-4013-A75A-88C971C21931}">
      <dgm:prSet phldrT="[Texto]"/>
      <dgm:spPr/>
      <dgm:t>
        <a:bodyPr/>
        <a:lstStyle/>
        <a:p>
          <a:r>
            <a:rPr lang="es-419" dirty="0"/>
            <a:t>Internet de las Cosas (</a:t>
          </a:r>
          <a:r>
            <a:rPr lang="es-419" dirty="0" err="1"/>
            <a:t>IoT</a:t>
          </a:r>
          <a:r>
            <a:rPr lang="es-419" dirty="0"/>
            <a:t>)</a:t>
          </a:r>
          <a:endParaRPr lang="en-US" dirty="0"/>
        </a:p>
      </dgm:t>
    </dgm:pt>
    <dgm:pt modelId="{340C8BC2-8172-40CA-804D-5BE051FE5341}" type="parTrans" cxnId="{1BE65C38-4586-4B78-9021-FC45CB42BF5D}">
      <dgm:prSet/>
      <dgm:spPr/>
      <dgm:t>
        <a:bodyPr/>
        <a:lstStyle/>
        <a:p>
          <a:endParaRPr lang="en-US"/>
        </a:p>
      </dgm:t>
    </dgm:pt>
    <dgm:pt modelId="{3F22A9B7-EC2E-4994-8D4F-FD5E12DA6497}" type="sibTrans" cxnId="{1BE65C38-4586-4B78-9021-FC45CB42BF5D}">
      <dgm:prSet/>
      <dgm:spPr/>
      <dgm:t>
        <a:bodyPr/>
        <a:lstStyle/>
        <a:p>
          <a:endParaRPr lang="en-US"/>
        </a:p>
      </dgm:t>
    </dgm:pt>
    <dgm:pt modelId="{3143DF2C-BFFF-43A1-8B0F-8130C2E06A5E}">
      <dgm:prSet phldrT="[Texto]"/>
      <dgm:spPr/>
      <dgm:t>
        <a:bodyPr/>
        <a:lstStyle/>
        <a:p>
          <a:r>
            <a:rPr lang="es-419" dirty="0"/>
            <a:t>Agro biotecnología</a:t>
          </a:r>
          <a:endParaRPr lang="en-US" dirty="0"/>
        </a:p>
      </dgm:t>
    </dgm:pt>
    <dgm:pt modelId="{85DEFAFA-CEE8-423C-8C05-3276CD70CAEB}" type="parTrans" cxnId="{73C730B0-027A-4F3E-BF1A-FDFF7759AA9B}">
      <dgm:prSet/>
      <dgm:spPr/>
      <dgm:t>
        <a:bodyPr/>
        <a:lstStyle/>
        <a:p>
          <a:endParaRPr lang="en-US"/>
        </a:p>
      </dgm:t>
    </dgm:pt>
    <dgm:pt modelId="{158ACDAF-83CC-4D06-9186-CC36A3FDFA18}" type="sibTrans" cxnId="{73C730B0-027A-4F3E-BF1A-FDFF7759AA9B}">
      <dgm:prSet/>
      <dgm:spPr/>
      <dgm:t>
        <a:bodyPr/>
        <a:lstStyle/>
        <a:p>
          <a:endParaRPr lang="en-US"/>
        </a:p>
      </dgm:t>
    </dgm:pt>
    <dgm:pt modelId="{D292DB80-C9B6-47E0-8931-D3A7CE84B474}">
      <dgm:prSet phldrT="[Texto]"/>
      <dgm:spPr/>
      <dgm:t>
        <a:bodyPr/>
        <a:lstStyle/>
        <a:p>
          <a:r>
            <a:rPr lang="es-419" dirty="0"/>
            <a:t>Siembra de precisión</a:t>
          </a:r>
          <a:endParaRPr lang="en-US" dirty="0"/>
        </a:p>
      </dgm:t>
    </dgm:pt>
    <dgm:pt modelId="{05A9718C-A019-4CD6-A9B4-256FCE6BD233}" type="parTrans" cxnId="{A2F9216F-E90D-4222-812E-5AD0C51E0FFD}">
      <dgm:prSet/>
      <dgm:spPr/>
    </dgm:pt>
    <dgm:pt modelId="{CBD99AD5-AE74-4BAF-9D8F-F779A2D1E0B1}" type="sibTrans" cxnId="{A2F9216F-E90D-4222-812E-5AD0C51E0FFD}">
      <dgm:prSet/>
      <dgm:spPr/>
    </dgm:pt>
    <dgm:pt modelId="{92209D20-279E-4FFE-BCCB-A7B9941EFDA2}">
      <dgm:prSet phldrT="[Texto]"/>
      <dgm:spPr/>
      <dgm:t>
        <a:bodyPr/>
        <a:lstStyle/>
        <a:p>
          <a:r>
            <a:rPr lang="es-419" dirty="0"/>
            <a:t>Sistemas de irrigación inteligente</a:t>
          </a:r>
          <a:endParaRPr lang="en-US" dirty="0"/>
        </a:p>
      </dgm:t>
    </dgm:pt>
    <dgm:pt modelId="{5C2E56EB-CE90-41FA-8863-F2E989E640DD}" type="parTrans" cxnId="{80F620C8-9533-42D0-9A68-E51D123AAC68}">
      <dgm:prSet/>
      <dgm:spPr/>
    </dgm:pt>
    <dgm:pt modelId="{A5768285-4199-4E56-A326-0802360C3E37}" type="sibTrans" cxnId="{80F620C8-9533-42D0-9A68-E51D123AAC68}">
      <dgm:prSet/>
      <dgm:spPr/>
    </dgm:pt>
    <dgm:pt modelId="{56B6334B-E68E-4639-A8D2-38AE9F312516}">
      <dgm:prSet phldrT="[Texto]"/>
      <dgm:spPr/>
      <dgm:t>
        <a:bodyPr/>
        <a:lstStyle/>
        <a:p>
          <a:r>
            <a:rPr lang="es-419" dirty="0"/>
            <a:t>Sistemas de fertilización inteligente</a:t>
          </a:r>
          <a:endParaRPr lang="en-US" dirty="0"/>
        </a:p>
      </dgm:t>
    </dgm:pt>
    <dgm:pt modelId="{4169D552-117C-49CE-B7D2-F7FD708A96F8}" type="parTrans" cxnId="{984E07F0-0F65-4379-870C-39DC965258ED}">
      <dgm:prSet/>
      <dgm:spPr/>
    </dgm:pt>
    <dgm:pt modelId="{6230CC6E-D7E6-48A5-9B09-F35A09FAACC3}" type="sibTrans" cxnId="{984E07F0-0F65-4379-870C-39DC965258ED}">
      <dgm:prSet/>
      <dgm:spPr/>
    </dgm:pt>
    <dgm:pt modelId="{1E9A87A5-6CB5-4603-B9CF-5F464F452EDB}">
      <dgm:prSet phldrT="[Texto]"/>
      <dgm:spPr/>
      <dgm:t>
        <a:bodyPr/>
        <a:lstStyle/>
        <a:p>
          <a:r>
            <a:rPr lang="es-419" dirty="0" err="1"/>
            <a:t>Blockchain</a:t>
          </a:r>
          <a:endParaRPr lang="en-US" dirty="0"/>
        </a:p>
      </dgm:t>
    </dgm:pt>
    <dgm:pt modelId="{A10BAA8D-AF76-46CB-A1C9-DE6C26C85F56}" type="parTrans" cxnId="{16D43997-F5FD-4A23-B427-B942BF32486D}">
      <dgm:prSet/>
      <dgm:spPr/>
    </dgm:pt>
    <dgm:pt modelId="{AFF281AD-EB1C-4DC1-938D-FBD2B1316841}" type="sibTrans" cxnId="{16D43997-F5FD-4A23-B427-B942BF32486D}">
      <dgm:prSet/>
      <dgm:spPr/>
    </dgm:pt>
    <dgm:pt modelId="{2A3E142F-7768-4975-BB4E-EC8BD7DEFAEB}">
      <dgm:prSet phldrT="[Texto]"/>
      <dgm:spPr/>
      <dgm:t>
        <a:bodyPr/>
        <a:lstStyle/>
        <a:p>
          <a:r>
            <a:rPr lang="es-419" dirty="0"/>
            <a:t>Big Data</a:t>
          </a:r>
          <a:endParaRPr lang="en-US" dirty="0"/>
        </a:p>
      </dgm:t>
    </dgm:pt>
    <dgm:pt modelId="{9757E91D-52C1-4238-A179-E3EBFAAEFFD1}" type="parTrans" cxnId="{3153AA28-5633-4FF9-938D-6DC5CB619B8B}">
      <dgm:prSet/>
      <dgm:spPr/>
    </dgm:pt>
    <dgm:pt modelId="{07E920AD-8D96-4337-AD00-97AE0431DF4E}" type="sibTrans" cxnId="{3153AA28-5633-4FF9-938D-6DC5CB619B8B}">
      <dgm:prSet/>
      <dgm:spPr/>
    </dgm:pt>
    <dgm:pt modelId="{D05FB942-0918-46CB-B28F-39B06BA840FE}" type="pres">
      <dgm:prSet presAssocID="{CB004FE6-8A6A-400C-8B01-39B7154F5644}" presName="diagram" presStyleCnt="0">
        <dgm:presLayoutVars>
          <dgm:dir/>
          <dgm:resizeHandles val="exact"/>
        </dgm:presLayoutVars>
      </dgm:prSet>
      <dgm:spPr/>
    </dgm:pt>
    <dgm:pt modelId="{34524AF7-55FD-4536-AFBC-E7E562C41855}" type="pres">
      <dgm:prSet presAssocID="{C31F8CFB-A778-4DE1-AF81-EC5279A42AA0}" presName="node" presStyleLbl="node1" presStyleIdx="0" presStyleCnt="10">
        <dgm:presLayoutVars>
          <dgm:bulletEnabled val="1"/>
        </dgm:presLayoutVars>
      </dgm:prSet>
      <dgm:spPr/>
    </dgm:pt>
    <dgm:pt modelId="{9DFABA84-65E8-4810-B958-62F63ED70459}" type="pres">
      <dgm:prSet presAssocID="{F7925E6F-06ED-45BB-B558-9523B4133F1B}" presName="sibTrans" presStyleCnt="0"/>
      <dgm:spPr/>
    </dgm:pt>
    <dgm:pt modelId="{63729730-996F-4031-9DA6-8EC974A951ED}" type="pres">
      <dgm:prSet presAssocID="{AAC70655-1C93-46AD-AE21-D8249D7D83E6}" presName="node" presStyleLbl="node1" presStyleIdx="1" presStyleCnt="10">
        <dgm:presLayoutVars>
          <dgm:bulletEnabled val="1"/>
        </dgm:presLayoutVars>
      </dgm:prSet>
      <dgm:spPr/>
    </dgm:pt>
    <dgm:pt modelId="{420FB9F2-0DE3-482E-8B88-3E3B771A452D}" type="pres">
      <dgm:prSet presAssocID="{8ECC1223-57A8-4626-881C-727D6AA6B85F}" presName="sibTrans" presStyleCnt="0"/>
      <dgm:spPr/>
    </dgm:pt>
    <dgm:pt modelId="{7E1CDA57-AD4D-4AAE-AF23-50FEA283502C}" type="pres">
      <dgm:prSet presAssocID="{2F955875-2337-4A92-8570-7018CD16E0D7}" presName="node" presStyleLbl="node1" presStyleIdx="2" presStyleCnt="10">
        <dgm:presLayoutVars>
          <dgm:bulletEnabled val="1"/>
        </dgm:presLayoutVars>
      </dgm:prSet>
      <dgm:spPr/>
    </dgm:pt>
    <dgm:pt modelId="{72729C6E-69C9-40AE-AF71-2FFBFE46F175}" type="pres">
      <dgm:prSet presAssocID="{8EF8E6B4-8AF2-4EC7-8FB5-340C0E13DF9C}" presName="sibTrans" presStyleCnt="0"/>
      <dgm:spPr/>
    </dgm:pt>
    <dgm:pt modelId="{0749B4D8-DC2F-4691-98C9-AA33E8B14777}" type="pres">
      <dgm:prSet presAssocID="{3C7C7421-4C48-4013-A75A-88C971C21931}" presName="node" presStyleLbl="node1" presStyleIdx="3" presStyleCnt="10">
        <dgm:presLayoutVars>
          <dgm:bulletEnabled val="1"/>
        </dgm:presLayoutVars>
      </dgm:prSet>
      <dgm:spPr/>
    </dgm:pt>
    <dgm:pt modelId="{177FA7A7-40C9-48D1-81C1-59A21102425B}" type="pres">
      <dgm:prSet presAssocID="{3F22A9B7-EC2E-4994-8D4F-FD5E12DA6497}" presName="sibTrans" presStyleCnt="0"/>
      <dgm:spPr/>
    </dgm:pt>
    <dgm:pt modelId="{EACAC893-9843-40C1-839E-1995E958211E}" type="pres">
      <dgm:prSet presAssocID="{D292DB80-C9B6-47E0-8931-D3A7CE84B474}" presName="node" presStyleLbl="node1" presStyleIdx="4" presStyleCnt="10">
        <dgm:presLayoutVars>
          <dgm:bulletEnabled val="1"/>
        </dgm:presLayoutVars>
      </dgm:prSet>
      <dgm:spPr/>
    </dgm:pt>
    <dgm:pt modelId="{69B61F13-E86B-4CBB-8584-88D28E8A032D}" type="pres">
      <dgm:prSet presAssocID="{CBD99AD5-AE74-4BAF-9D8F-F779A2D1E0B1}" presName="sibTrans" presStyleCnt="0"/>
      <dgm:spPr/>
    </dgm:pt>
    <dgm:pt modelId="{D85A4188-F90D-4373-925D-FDA2BBC0AEDE}" type="pres">
      <dgm:prSet presAssocID="{92209D20-279E-4FFE-BCCB-A7B9941EFDA2}" presName="node" presStyleLbl="node1" presStyleIdx="5" presStyleCnt="10">
        <dgm:presLayoutVars>
          <dgm:bulletEnabled val="1"/>
        </dgm:presLayoutVars>
      </dgm:prSet>
      <dgm:spPr/>
    </dgm:pt>
    <dgm:pt modelId="{064AA35D-A78D-41C4-BDB2-D2FBA65B234E}" type="pres">
      <dgm:prSet presAssocID="{A5768285-4199-4E56-A326-0802360C3E37}" presName="sibTrans" presStyleCnt="0"/>
      <dgm:spPr/>
    </dgm:pt>
    <dgm:pt modelId="{886A4FAF-7CD8-4927-87C6-6100A0ED6DFF}" type="pres">
      <dgm:prSet presAssocID="{56B6334B-E68E-4639-A8D2-38AE9F312516}" presName="node" presStyleLbl="node1" presStyleIdx="6" presStyleCnt="10">
        <dgm:presLayoutVars>
          <dgm:bulletEnabled val="1"/>
        </dgm:presLayoutVars>
      </dgm:prSet>
      <dgm:spPr/>
    </dgm:pt>
    <dgm:pt modelId="{042F218E-5D7E-4E19-A79B-6C1F4F93FA99}" type="pres">
      <dgm:prSet presAssocID="{6230CC6E-D7E6-48A5-9B09-F35A09FAACC3}" presName="sibTrans" presStyleCnt="0"/>
      <dgm:spPr/>
    </dgm:pt>
    <dgm:pt modelId="{2AF677B3-B0E6-4595-A238-D93F4FB9A71A}" type="pres">
      <dgm:prSet presAssocID="{1E9A87A5-6CB5-4603-B9CF-5F464F452EDB}" presName="node" presStyleLbl="node1" presStyleIdx="7" presStyleCnt="10">
        <dgm:presLayoutVars>
          <dgm:bulletEnabled val="1"/>
        </dgm:presLayoutVars>
      </dgm:prSet>
      <dgm:spPr/>
    </dgm:pt>
    <dgm:pt modelId="{94B685BB-B25F-4E66-916C-8226CC21DF43}" type="pres">
      <dgm:prSet presAssocID="{AFF281AD-EB1C-4DC1-938D-FBD2B1316841}" presName="sibTrans" presStyleCnt="0"/>
      <dgm:spPr/>
    </dgm:pt>
    <dgm:pt modelId="{F4C5BB95-34DB-4BD8-8CB6-E9AB44EB0106}" type="pres">
      <dgm:prSet presAssocID="{3143DF2C-BFFF-43A1-8B0F-8130C2E06A5E}" presName="node" presStyleLbl="node1" presStyleIdx="8" presStyleCnt="10">
        <dgm:presLayoutVars>
          <dgm:bulletEnabled val="1"/>
        </dgm:presLayoutVars>
      </dgm:prSet>
      <dgm:spPr/>
    </dgm:pt>
    <dgm:pt modelId="{6090B5A0-44BE-4CE6-9C5A-03285FD3AC92}" type="pres">
      <dgm:prSet presAssocID="{158ACDAF-83CC-4D06-9186-CC36A3FDFA18}" presName="sibTrans" presStyleCnt="0"/>
      <dgm:spPr/>
    </dgm:pt>
    <dgm:pt modelId="{5DE0ABA8-0354-4F4C-9B63-3F495E142207}" type="pres">
      <dgm:prSet presAssocID="{2A3E142F-7768-4975-BB4E-EC8BD7DEFAEB}" presName="node" presStyleLbl="node1" presStyleIdx="9" presStyleCnt="10">
        <dgm:presLayoutVars>
          <dgm:bulletEnabled val="1"/>
        </dgm:presLayoutVars>
      </dgm:prSet>
      <dgm:spPr/>
    </dgm:pt>
  </dgm:ptLst>
  <dgm:cxnLst>
    <dgm:cxn modelId="{35FB6218-A80A-4A35-9A4F-D7A27F8F8228}" type="presOf" srcId="{56B6334B-E68E-4639-A8D2-38AE9F312516}" destId="{886A4FAF-7CD8-4927-87C6-6100A0ED6DFF}" srcOrd="0" destOrd="0" presId="urn:microsoft.com/office/officeart/2005/8/layout/default"/>
    <dgm:cxn modelId="{3153AA28-5633-4FF9-938D-6DC5CB619B8B}" srcId="{CB004FE6-8A6A-400C-8B01-39B7154F5644}" destId="{2A3E142F-7768-4975-BB4E-EC8BD7DEFAEB}" srcOrd="9" destOrd="0" parTransId="{9757E91D-52C1-4238-A179-E3EBFAAEFFD1}" sibTransId="{07E920AD-8D96-4337-AD00-97AE0431DF4E}"/>
    <dgm:cxn modelId="{1BE65C38-4586-4B78-9021-FC45CB42BF5D}" srcId="{CB004FE6-8A6A-400C-8B01-39B7154F5644}" destId="{3C7C7421-4C48-4013-A75A-88C971C21931}" srcOrd="3" destOrd="0" parTransId="{340C8BC2-8172-40CA-804D-5BE051FE5341}" sibTransId="{3F22A9B7-EC2E-4994-8D4F-FD5E12DA6497}"/>
    <dgm:cxn modelId="{87641D39-F274-4F97-AE99-EEE3B9009DEC}" type="presOf" srcId="{3143DF2C-BFFF-43A1-8B0F-8130C2E06A5E}" destId="{F4C5BB95-34DB-4BD8-8CB6-E9AB44EB0106}" srcOrd="0" destOrd="0" presId="urn:microsoft.com/office/officeart/2005/8/layout/default"/>
    <dgm:cxn modelId="{51FDE43B-3DFD-4A56-BC2F-82F783ACEB52}" type="presOf" srcId="{AAC70655-1C93-46AD-AE21-D8249D7D83E6}" destId="{63729730-996F-4031-9DA6-8EC974A951ED}" srcOrd="0" destOrd="0" presId="urn:microsoft.com/office/officeart/2005/8/layout/default"/>
    <dgm:cxn modelId="{D0D2B443-5167-4353-89B6-8493F6134AAE}" type="presOf" srcId="{1E9A87A5-6CB5-4603-B9CF-5F464F452EDB}" destId="{2AF677B3-B0E6-4595-A238-D93F4FB9A71A}" srcOrd="0" destOrd="0" presId="urn:microsoft.com/office/officeart/2005/8/layout/default"/>
    <dgm:cxn modelId="{48401569-F5A4-4944-9FC2-EC1DB51526FD}" type="presOf" srcId="{CB004FE6-8A6A-400C-8B01-39B7154F5644}" destId="{D05FB942-0918-46CB-B28F-39B06BA840FE}" srcOrd="0" destOrd="0" presId="urn:microsoft.com/office/officeart/2005/8/layout/default"/>
    <dgm:cxn modelId="{A2F9216F-E90D-4222-812E-5AD0C51E0FFD}" srcId="{CB004FE6-8A6A-400C-8B01-39B7154F5644}" destId="{D292DB80-C9B6-47E0-8931-D3A7CE84B474}" srcOrd="4" destOrd="0" parTransId="{05A9718C-A019-4CD6-A9B4-256FCE6BD233}" sibTransId="{CBD99AD5-AE74-4BAF-9D8F-F779A2D1E0B1}"/>
    <dgm:cxn modelId="{F0FE934F-C288-4BA7-B25F-BE131D0634F5}" type="presOf" srcId="{3C7C7421-4C48-4013-A75A-88C971C21931}" destId="{0749B4D8-DC2F-4691-98C9-AA33E8B14777}" srcOrd="0" destOrd="0" presId="urn:microsoft.com/office/officeart/2005/8/layout/default"/>
    <dgm:cxn modelId="{A70FE454-E6C1-41D2-B3B9-94C3A52BD92B}" type="presOf" srcId="{2A3E142F-7768-4975-BB4E-EC8BD7DEFAEB}" destId="{5DE0ABA8-0354-4F4C-9B63-3F495E142207}" srcOrd="0" destOrd="0" presId="urn:microsoft.com/office/officeart/2005/8/layout/default"/>
    <dgm:cxn modelId="{CB19CE77-1712-4ACA-908B-3B5144D3BD66}" srcId="{CB004FE6-8A6A-400C-8B01-39B7154F5644}" destId="{C31F8CFB-A778-4DE1-AF81-EC5279A42AA0}" srcOrd="0" destOrd="0" parTransId="{516F7B86-D745-41F9-98E4-73ACFDEE84E1}" sibTransId="{F7925E6F-06ED-45BB-B558-9523B4133F1B}"/>
    <dgm:cxn modelId="{AFC0F792-842D-4C8A-B834-55392564A3A0}" type="presOf" srcId="{2F955875-2337-4A92-8570-7018CD16E0D7}" destId="{7E1CDA57-AD4D-4AAE-AF23-50FEA283502C}" srcOrd="0" destOrd="0" presId="urn:microsoft.com/office/officeart/2005/8/layout/default"/>
    <dgm:cxn modelId="{776C6293-1811-4F7A-AD28-246C20826B26}" srcId="{CB004FE6-8A6A-400C-8B01-39B7154F5644}" destId="{2F955875-2337-4A92-8570-7018CD16E0D7}" srcOrd="2" destOrd="0" parTransId="{C4071D26-BEE1-4693-8E9A-B7A8CCE29243}" sibTransId="{8EF8E6B4-8AF2-4EC7-8FB5-340C0E13DF9C}"/>
    <dgm:cxn modelId="{16D43997-F5FD-4A23-B427-B942BF32486D}" srcId="{CB004FE6-8A6A-400C-8B01-39B7154F5644}" destId="{1E9A87A5-6CB5-4603-B9CF-5F464F452EDB}" srcOrd="7" destOrd="0" parTransId="{A10BAA8D-AF76-46CB-A1C9-DE6C26C85F56}" sibTransId="{AFF281AD-EB1C-4DC1-938D-FBD2B1316841}"/>
    <dgm:cxn modelId="{1295E49D-F00E-4F28-BAC4-DF6896737615}" type="presOf" srcId="{92209D20-279E-4FFE-BCCB-A7B9941EFDA2}" destId="{D85A4188-F90D-4373-925D-FDA2BBC0AEDE}" srcOrd="0" destOrd="0" presId="urn:microsoft.com/office/officeart/2005/8/layout/default"/>
    <dgm:cxn modelId="{4557B9A6-2769-4DF4-88C3-9B70D3632D8E}" srcId="{CB004FE6-8A6A-400C-8B01-39B7154F5644}" destId="{AAC70655-1C93-46AD-AE21-D8249D7D83E6}" srcOrd="1" destOrd="0" parTransId="{30ACDDBE-E361-4B35-A027-67613D3D416F}" sibTransId="{8ECC1223-57A8-4626-881C-727D6AA6B85F}"/>
    <dgm:cxn modelId="{73C730B0-027A-4F3E-BF1A-FDFF7759AA9B}" srcId="{CB004FE6-8A6A-400C-8B01-39B7154F5644}" destId="{3143DF2C-BFFF-43A1-8B0F-8130C2E06A5E}" srcOrd="8" destOrd="0" parTransId="{85DEFAFA-CEE8-423C-8C05-3276CD70CAEB}" sibTransId="{158ACDAF-83CC-4D06-9186-CC36A3FDFA18}"/>
    <dgm:cxn modelId="{B9846DB2-7DEA-418D-A7AB-5243A601E18C}" type="presOf" srcId="{C31F8CFB-A778-4DE1-AF81-EC5279A42AA0}" destId="{34524AF7-55FD-4536-AFBC-E7E562C41855}" srcOrd="0" destOrd="0" presId="urn:microsoft.com/office/officeart/2005/8/layout/default"/>
    <dgm:cxn modelId="{2527C2B7-C622-4937-BF89-793E83F8FCBD}" type="presOf" srcId="{D292DB80-C9B6-47E0-8931-D3A7CE84B474}" destId="{EACAC893-9843-40C1-839E-1995E958211E}" srcOrd="0" destOrd="0" presId="urn:microsoft.com/office/officeart/2005/8/layout/default"/>
    <dgm:cxn modelId="{80F620C8-9533-42D0-9A68-E51D123AAC68}" srcId="{CB004FE6-8A6A-400C-8B01-39B7154F5644}" destId="{92209D20-279E-4FFE-BCCB-A7B9941EFDA2}" srcOrd="5" destOrd="0" parTransId="{5C2E56EB-CE90-41FA-8863-F2E989E640DD}" sibTransId="{A5768285-4199-4E56-A326-0802360C3E37}"/>
    <dgm:cxn modelId="{984E07F0-0F65-4379-870C-39DC965258ED}" srcId="{CB004FE6-8A6A-400C-8B01-39B7154F5644}" destId="{56B6334B-E68E-4639-A8D2-38AE9F312516}" srcOrd="6" destOrd="0" parTransId="{4169D552-117C-49CE-B7D2-F7FD708A96F8}" sibTransId="{6230CC6E-D7E6-48A5-9B09-F35A09FAACC3}"/>
    <dgm:cxn modelId="{65727AE0-7B5C-459E-9E41-B9DC5D024A66}" type="presParOf" srcId="{D05FB942-0918-46CB-B28F-39B06BA840FE}" destId="{34524AF7-55FD-4536-AFBC-E7E562C41855}" srcOrd="0" destOrd="0" presId="urn:microsoft.com/office/officeart/2005/8/layout/default"/>
    <dgm:cxn modelId="{5FF8B410-75D2-4A9A-A2F4-883F49C5ED17}" type="presParOf" srcId="{D05FB942-0918-46CB-B28F-39B06BA840FE}" destId="{9DFABA84-65E8-4810-B958-62F63ED70459}" srcOrd="1" destOrd="0" presId="urn:microsoft.com/office/officeart/2005/8/layout/default"/>
    <dgm:cxn modelId="{D705B84E-1996-41D1-B10E-1825E440E9FA}" type="presParOf" srcId="{D05FB942-0918-46CB-B28F-39B06BA840FE}" destId="{63729730-996F-4031-9DA6-8EC974A951ED}" srcOrd="2" destOrd="0" presId="urn:microsoft.com/office/officeart/2005/8/layout/default"/>
    <dgm:cxn modelId="{AD86462B-4825-4934-A72D-FD6B66DB46C9}" type="presParOf" srcId="{D05FB942-0918-46CB-B28F-39B06BA840FE}" destId="{420FB9F2-0DE3-482E-8B88-3E3B771A452D}" srcOrd="3" destOrd="0" presId="urn:microsoft.com/office/officeart/2005/8/layout/default"/>
    <dgm:cxn modelId="{80D52D6B-147A-466E-BDAE-C7F25CAF1E88}" type="presParOf" srcId="{D05FB942-0918-46CB-B28F-39B06BA840FE}" destId="{7E1CDA57-AD4D-4AAE-AF23-50FEA283502C}" srcOrd="4" destOrd="0" presId="urn:microsoft.com/office/officeart/2005/8/layout/default"/>
    <dgm:cxn modelId="{DDD34F4E-7B04-4D70-B16F-54A2CAA9E227}" type="presParOf" srcId="{D05FB942-0918-46CB-B28F-39B06BA840FE}" destId="{72729C6E-69C9-40AE-AF71-2FFBFE46F175}" srcOrd="5" destOrd="0" presId="urn:microsoft.com/office/officeart/2005/8/layout/default"/>
    <dgm:cxn modelId="{561C8845-627C-4D6E-8856-7309E587E4EA}" type="presParOf" srcId="{D05FB942-0918-46CB-B28F-39B06BA840FE}" destId="{0749B4D8-DC2F-4691-98C9-AA33E8B14777}" srcOrd="6" destOrd="0" presId="urn:microsoft.com/office/officeart/2005/8/layout/default"/>
    <dgm:cxn modelId="{0E818569-E8D7-4CBC-9B0C-ABA5BE92FE59}" type="presParOf" srcId="{D05FB942-0918-46CB-B28F-39B06BA840FE}" destId="{177FA7A7-40C9-48D1-81C1-59A21102425B}" srcOrd="7" destOrd="0" presId="urn:microsoft.com/office/officeart/2005/8/layout/default"/>
    <dgm:cxn modelId="{5864E7D1-3ED8-4A22-A4C6-FE907FBD4519}" type="presParOf" srcId="{D05FB942-0918-46CB-B28F-39B06BA840FE}" destId="{EACAC893-9843-40C1-839E-1995E958211E}" srcOrd="8" destOrd="0" presId="urn:microsoft.com/office/officeart/2005/8/layout/default"/>
    <dgm:cxn modelId="{6BA9D120-35C0-4BBB-88AA-E5547862C7B6}" type="presParOf" srcId="{D05FB942-0918-46CB-B28F-39B06BA840FE}" destId="{69B61F13-E86B-4CBB-8584-88D28E8A032D}" srcOrd="9" destOrd="0" presId="urn:microsoft.com/office/officeart/2005/8/layout/default"/>
    <dgm:cxn modelId="{763FBE03-B8B6-484D-833C-36609F340B15}" type="presParOf" srcId="{D05FB942-0918-46CB-B28F-39B06BA840FE}" destId="{D85A4188-F90D-4373-925D-FDA2BBC0AEDE}" srcOrd="10" destOrd="0" presId="urn:microsoft.com/office/officeart/2005/8/layout/default"/>
    <dgm:cxn modelId="{D0B1C3BC-58FF-4A4E-8E32-66D9F57B1DF9}" type="presParOf" srcId="{D05FB942-0918-46CB-B28F-39B06BA840FE}" destId="{064AA35D-A78D-41C4-BDB2-D2FBA65B234E}" srcOrd="11" destOrd="0" presId="urn:microsoft.com/office/officeart/2005/8/layout/default"/>
    <dgm:cxn modelId="{3D3FD751-D2B5-409A-B826-7C42AB2735B6}" type="presParOf" srcId="{D05FB942-0918-46CB-B28F-39B06BA840FE}" destId="{886A4FAF-7CD8-4927-87C6-6100A0ED6DFF}" srcOrd="12" destOrd="0" presId="urn:microsoft.com/office/officeart/2005/8/layout/default"/>
    <dgm:cxn modelId="{C9606DF7-F8E5-43E3-9ABD-064D5362B26B}" type="presParOf" srcId="{D05FB942-0918-46CB-B28F-39B06BA840FE}" destId="{042F218E-5D7E-4E19-A79B-6C1F4F93FA99}" srcOrd="13" destOrd="0" presId="urn:microsoft.com/office/officeart/2005/8/layout/default"/>
    <dgm:cxn modelId="{F74F8B14-A67A-47DF-A6FD-B1DC41827EFA}" type="presParOf" srcId="{D05FB942-0918-46CB-B28F-39B06BA840FE}" destId="{2AF677B3-B0E6-4595-A238-D93F4FB9A71A}" srcOrd="14" destOrd="0" presId="urn:microsoft.com/office/officeart/2005/8/layout/default"/>
    <dgm:cxn modelId="{7C65E84E-4A38-4FF7-9508-5F8BA9E77698}" type="presParOf" srcId="{D05FB942-0918-46CB-B28F-39B06BA840FE}" destId="{94B685BB-B25F-4E66-916C-8226CC21DF43}" srcOrd="15" destOrd="0" presId="urn:microsoft.com/office/officeart/2005/8/layout/default"/>
    <dgm:cxn modelId="{9B00EBE0-5948-4D46-A435-4C53042FE56E}" type="presParOf" srcId="{D05FB942-0918-46CB-B28F-39B06BA840FE}" destId="{F4C5BB95-34DB-4BD8-8CB6-E9AB44EB0106}" srcOrd="16" destOrd="0" presId="urn:microsoft.com/office/officeart/2005/8/layout/default"/>
    <dgm:cxn modelId="{E61D1803-C3B3-40A2-9AF5-030E04F52018}" type="presParOf" srcId="{D05FB942-0918-46CB-B28F-39B06BA840FE}" destId="{6090B5A0-44BE-4CE6-9C5A-03285FD3AC92}" srcOrd="17" destOrd="0" presId="urn:microsoft.com/office/officeart/2005/8/layout/default"/>
    <dgm:cxn modelId="{37450332-381F-439D-8CDA-C98D22429014}" type="presParOf" srcId="{D05FB942-0918-46CB-B28F-39B06BA840FE}" destId="{5DE0ABA8-0354-4F4C-9B63-3F495E142207}" srcOrd="1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DDBE16A-A8D4-4DAA-B037-53CBB3C29BE3}" type="doc">
      <dgm:prSet loTypeId="urn:microsoft.com/office/officeart/2005/8/layout/vList3" loCatId="list" qsTypeId="urn:microsoft.com/office/officeart/2005/8/quickstyle/simple1" qsCatId="simple" csTypeId="urn:microsoft.com/office/officeart/2005/8/colors/accent1_2" csCatId="accent1" phldr="1"/>
      <dgm:spPr/>
    </dgm:pt>
    <dgm:pt modelId="{DDC6AA97-9772-4948-B074-708199A430ED}">
      <dgm:prSet phldrT="[Texto]"/>
      <dgm:spPr/>
      <dgm:t>
        <a:bodyPr/>
        <a:lstStyle/>
        <a:p>
          <a:r>
            <a:rPr lang="es-419" dirty="0"/>
            <a:t>Café</a:t>
          </a:r>
          <a:endParaRPr lang="en-US" dirty="0"/>
        </a:p>
      </dgm:t>
    </dgm:pt>
    <dgm:pt modelId="{9CCDDD07-EE3C-4204-9FDF-118945BFDA9F}" type="parTrans" cxnId="{0C97324E-D3DC-46CE-9772-CE359EF3E1C8}">
      <dgm:prSet/>
      <dgm:spPr/>
      <dgm:t>
        <a:bodyPr/>
        <a:lstStyle/>
        <a:p>
          <a:endParaRPr lang="en-US"/>
        </a:p>
      </dgm:t>
    </dgm:pt>
    <dgm:pt modelId="{416C2879-3159-43A5-B2E9-C980FE9C2538}" type="sibTrans" cxnId="{0C97324E-D3DC-46CE-9772-CE359EF3E1C8}">
      <dgm:prSet/>
      <dgm:spPr/>
      <dgm:t>
        <a:bodyPr/>
        <a:lstStyle/>
        <a:p>
          <a:endParaRPr lang="en-US"/>
        </a:p>
      </dgm:t>
    </dgm:pt>
    <dgm:pt modelId="{AD9D1290-24DA-499E-AC76-2B8DB4BD240D}">
      <dgm:prSet phldrT="[Texto]"/>
      <dgm:spPr/>
      <dgm:t>
        <a:bodyPr/>
        <a:lstStyle/>
        <a:p>
          <a:r>
            <a:rPr lang="es-419" dirty="0"/>
            <a:t>Piña</a:t>
          </a:r>
          <a:endParaRPr lang="en-US" dirty="0"/>
        </a:p>
      </dgm:t>
    </dgm:pt>
    <dgm:pt modelId="{69832E1A-CB5D-46AF-A045-701BAFC4631B}" type="parTrans" cxnId="{A93A7011-F210-46FA-BFCF-F56F12C98C69}">
      <dgm:prSet/>
      <dgm:spPr/>
      <dgm:t>
        <a:bodyPr/>
        <a:lstStyle/>
        <a:p>
          <a:endParaRPr lang="en-US"/>
        </a:p>
      </dgm:t>
    </dgm:pt>
    <dgm:pt modelId="{14440B92-A337-44C0-AAA3-210762BA6B70}" type="sibTrans" cxnId="{A93A7011-F210-46FA-BFCF-F56F12C98C69}">
      <dgm:prSet/>
      <dgm:spPr/>
      <dgm:t>
        <a:bodyPr/>
        <a:lstStyle/>
        <a:p>
          <a:endParaRPr lang="en-US"/>
        </a:p>
      </dgm:t>
    </dgm:pt>
    <dgm:pt modelId="{7F67BAC4-7CA6-49D7-AC2B-69A816F67004}">
      <dgm:prSet phldrT="[Texto]"/>
      <dgm:spPr/>
      <dgm:t>
        <a:bodyPr/>
        <a:lstStyle/>
        <a:p>
          <a:r>
            <a:rPr lang="es-419" dirty="0"/>
            <a:t>Cacao</a:t>
          </a:r>
          <a:endParaRPr lang="en-US" dirty="0"/>
        </a:p>
      </dgm:t>
    </dgm:pt>
    <dgm:pt modelId="{8E3F3C7C-99F6-4297-AE86-DB72A375A85C}" type="parTrans" cxnId="{67F0E455-F6B0-4081-B61B-590327CDDF6D}">
      <dgm:prSet/>
      <dgm:spPr/>
      <dgm:t>
        <a:bodyPr/>
        <a:lstStyle/>
        <a:p>
          <a:endParaRPr lang="en-US"/>
        </a:p>
      </dgm:t>
    </dgm:pt>
    <dgm:pt modelId="{6E286436-2D53-4A46-B5FC-91BC3401B8AC}" type="sibTrans" cxnId="{67F0E455-F6B0-4081-B61B-590327CDDF6D}">
      <dgm:prSet/>
      <dgm:spPr/>
      <dgm:t>
        <a:bodyPr/>
        <a:lstStyle/>
        <a:p>
          <a:endParaRPr lang="en-US"/>
        </a:p>
      </dgm:t>
    </dgm:pt>
    <dgm:pt modelId="{A368965C-1C00-4905-A064-1119BBDBF384}">
      <dgm:prSet phldrT="[Texto]"/>
      <dgm:spPr/>
      <dgm:t>
        <a:bodyPr/>
        <a:lstStyle/>
        <a:p>
          <a:r>
            <a:rPr lang="es-419" dirty="0"/>
            <a:t>Café diferenciado</a:t>
          </a:r>
          <a:endParaRPr lang="en-US" dirty="0"/>
        </a:p>
      </dgm:t>
    </dgm:pt>
    <dgm:pt modelId="{FE3A7971-3B7A-47AF-B650-859CB9BECE98}" type="parTrans" cxnId="{C1BBA533-CB62-42CD-8888-72D625767D56}">
      <dgm:prSet/>
      <dgm:spPr/>
      <dgm:t>
        <a:bodyPr/>
        <a:lstStyle/>
        <a:p>
          <a:endParaRPr lang="en-US"/>
        </a:p>
      </dgm:t>
    </dgm:pt>
    <dgm:pt modelId="{C47CCF17-4437-49E2-A9E6-352F23C9B89B}" type="sibTrans" cxnId="{C1BBA533-CB62-42CD-8888-72D625767D56}">
      <dgm:prSet/>
      <dgm:spPr/>
      <dgm:t>
        <a:bodyPr/>
        <a:lstStyle/>
        <a:p>
          <a:endParaRPr lang="en-US"/>
        </a:p>
      </dgm:t>
    </dgm:pt>
    <dgm:pt modelId="{9F554EE8-A695-4ADE-B56C-7FFFB32C3BC5}">
      <dgm:prSet phldrT="[Texto]"/>
      <dgm:spPr/>
      <dgm:t>
        <a:bodyPr/>
        <a:lstStyle/>
        <a:p>
          <a:r>
            <a:rPr lang="es-419" dirty="0"/>
            <a:t>Café sostenible</a:t>
          </a:r>
          <a:endParaRPr lang="en-US" dirty="0"/>
        </a:p>
      </dgm:t>
    </dgm:pt>
    <dgm:pt modelId="{403804C5-E81B-4056-BED7-35C61A440F35}" type="parTrans" cxnId="{BEA601D9-69C3-4432-BAFB-71DCA7E20053}">
      <dgm:prSet/>
      <dgm:spPr/>
      <dgm:t>
        <a:bodyPr/>
        <a:lstStyle/>
        <a:p>
          <a:endParaRPr lang="en-US"/>
        </a:p>
      </dgm:t>
    </dgm:pt>
    <dgm:pt modelId="{1F03D90F-987C-497C-AAFC-0D92B1D6A72F}" type="sibTrans" cxnId="{BEA601D9-69C3-4432-BAFB-71DCA7E20053}">
      <dgm:prSet/>
      <dgm:spPr/>
      <dgm:t>
        <a:bodyPr/>
        <a:lstStyle/>
        <a:p>
          <a:endParaRPr lang="en-US"/>
        </a:p>
      </dgm:t>
    </dgm:pt>
    <dgm:pt modelId="{A14E0715-8090-4E27-B5DA-EC9CF7D36C70}">
      <dgm:prSet phldrT="[Texto]"/>
      <dgm:spPr/>
      <dgm:t>
        <a:bodyPr/>
        <a:lstStyle/>
        <a:p>
          <a:r>
            <a:rPr lang="es-419" dirty="0"/>
            <a:t>Estudios colombianos</a:t>
          </a:r>
          <a:endParaRPr lang="en-US" dirty="0"/>
        </a:p>
      </dgm:t>
    </dgm:pt>
    <dgm:pt modelId="{8A1F79E7-9D41-4B24-BBE8-F842F512EC61}" type="parTrans" cxnId="{825A4487-1C9A-441A-8E36-0402AD9E6B78}">
      <dgm:prSet/>
      <dgm:spPr/>
      <dgm:t>
        <a:bodyPr/>
        <a:lstStyle/>
        <a:p>
          <a:endParaRPr lang="en-US"/>
        </a:p>
      </dgm:t>
    </dgm:pt>
    <dgm:pt modelId="{3CACB893-45FA-4E71-A2EA-8AB7D53979C1}" type="sibTrans" cxnId="{825A4487-1C9A-441A-8E36-0402AD9E6B78}">
      <dgm:prSet/>
      <dgm:spPr/>
      <dgm:t>
        <a:bodyPr/>
        <a:lstStyle/>
        <a:p>
          <a:endParaRPr lang="en-US"/>
        </a:p>
      </dgm:t>
    </dgm:pt>
    <dgm:pt modelId="{C2F10883-F8C3-4E6F-8D50-2E3DA11D66A1}">
      <dgm:prSet phldrT="[Texto]"/>
      <dgm:spPr/>
      <dgm:t>
        <a:bodyPr/>
        <a:lstStyle/>
        <a:p>
          <a:r>
            <a:rPr lang="es-419" dirty="0"/>
            <a:t>Estudios colombianos</a:t>
          </a:r>
          <a:endParaRPr lang="en-US" dirty="0"/>
        </a:p>
      </dgm:t>
    </dgm:pt>
    <dgm:pt modelId="{05746CD6-03DB-4DA6-A1AA-06A41C80BDA9}" type="parTrans" cxnId="{5B2040E5-6954-427A-BF93-343C8483090C}">
      <dgm:prSet/>
      <dgm:spPr/>
      <dgm:t>
        <a:bodyPr/>
        <a:lstStyle/>
        <a:p>
          <a:endParaRPr lang="en-US"/>
        </a:p>
      </dgm:t>
    </dgm:pt>
    <dgm:pt modelId="{5BE34C42-CA9D-421F-9F93-734EDF10E9D7}" type="sibTrans" cxnId="{5B2040E5-6954-427A-BF93-343C8483090C}">
      <dgm:prSet/>
      <dgm:spPr/>
      <dgm:t>
        <a:bodyPr/>
        <a:lstStyle/>
        <a:p>
          <a:endParaRPr lang="en-US"/>
        </a:p>
      </dgm:t>
    </dgm:pt>
    <dgm:pt modelId="{F50FF456-7E83-45AF-BBAF-586F93D63B00}">
      <dgm:prSet phldrT="[Texto]"/>
      <dgm:spPr/>
      <dgm:t>
        <a:bodyPr/>
        <a:lstStyle/>
        <a:p>
          <a:r>
            <a:rPr lang="es-419" dirty="0"/>
            <a:t>Manejo de malezas</a:t>
          </a:r>
          <a:endParaRPr lang="en-US" dirty="0"/>
        </a:p>
      </dgm:t>
    </dgm:pt>
    <dgm:pt modelId="{92D25C48-5018-4995-B7DE-D6F143A6E5E8}" type="parTrans" cxnId="{BE8E912B-D3D7-450C-A522-D29984C27300}">
      <dgm:prSet/>
      <dgm:spPr/>
      <dgm:t>
        <a:bodyPr/>
        <a:lstStyle/>
        <a:p>
          <a:endParaRPr lang="en-US"/>
        </a:p>
      </dgm:t>
    </dgm:pt>
    <dgm:pt modelId="{15097C22-F6A7-429B-9479-AA216B9FF6CF}" type="sibTrans" cxnId="{BE8E912B-D3D7-450C-A522-D29984C27300}">
      <dgm:prSet/>
      <dgm:spPr/>
      <dgm:t>
        <a:bodyPr/>
        <a:lstStyle/>
        <a:p>
          <a:endParaRPr lang="en-US"/>
        </a:p>
      </dgm:t>
    </dgm:pt>
    <dgm:pt modelId="{16321881-4404-419C-8462-BDEA729AF4FA}">
      <dgm:prSet phldrT="[Texto]"/>
      <dgm:spPr/>
      <dgm:t>
        <a:bodyPr/>
        <a:lstStyle/>
        <a:p>
          <a:r>
            <a:rPr lang="es-419" dirty="0"/>
            <a:t>Riego</a:t>
          </a:r>
          <a:endParaRPr lang="en-US" dirty="0"/>
        </a:p>
      </dgm:t>
    </dgm:pt>
    <dgm:pt modelId="{41377CA6-ACDE-47C7-A9DD-84CACBAAF359}" type="parTrans" cxnId="{F228EFE4-1593-4D49-9352-54E866391658}">
      <dgm:prSet/>
      <dgm:spPr/>
      <dgm:t>
        <a:bodyPr/>
        <a:lstStyle/>
        <a:p>
          <a:endParaRPr lang="en-US"/>
        </a:p>
      </dgm:t>
    </dgm:pt>
    <dgm:pt modelId="{8E952249-424A-4019-9A0E-1162E65C3679}" type="sibTrans" cxnId="{F228EFE4-1593-4D49-9352-54E866391658}">
      <dgm:prSet/>
      <dgm:spPr/>
      <dgm:t>
        <a:bodyPr/>
        <a:lstStyle/>
        <a:p>
          <a:endParaRPr lang="en-US"/>
        </a:p>
      </dgm:t>
    </dgm:pt>
    <dgm:pt modelId="{2A95332E-BBA3-40CA-A958-19145B13BDC7}">
      <dgm:prSet phldrT="[Texto]"/>
      <dgm:spPr/>
      <dgm:t>
        <a:bodyPr/>
        <a:lstStyle/>
        <a:p>
          <a:r>
            <a:rPr lang="es-419" dirty="0"/>
            <a:t>Estudios ecuatorianos</a:t>
          </a:r>
          <a:endParaRPr lang="en-US" dirty="0"/>
        </a:p>
      </dgm:t>
    </dgm:pt>
    <dgm:pt modelId="{5073CC13-28CE-414C-A4D4-9EA9EF3BC49D}" type="parTrans" cxnId="{68D824A7-C4B9-40EF-9067-E1126BD3A454}">
      <dgm:prSet/>
      <dgm:spPr/>
      <dgm:t>
        <a:bodyPr/>
        <a:lstStyle/>
        <a:p>
          <a:endParaRPr lang="en-US"/>
        </a:p>
      </dgm:t>
    </dgm:pt>
    <dgm:pt modelId="{0023261A-FCE1-40E5-981A-9307E0EEDB00}" type="sibTrans" cxnId="{68D824A7-C4B9-40EF-9067-E1126BD3A454}">
      <dgm:prSet/>
      <dgm:spPr/>
      <dgm:t>
        <a:bodyPr/>
        <a:lstStyle/>
        <a:p>
          <a:endParaRPr lang="en-US"/>
        </a:p>
      </dgm:t>
    </dgm:pt>
    <dgm:pt modelId="{646650FB-B245-477A-8139-6F3D3C73B022}">
      <dgm:prSet phldrT="[Texto]"/>
      <dgm:spPr/>
      <dgm:t>
        <a:bodyPr/>
        <a:lstStyle/>
        <a:p>
          <a:r>
            <a:rPr lang="es-419" dirty="0"/>
            <a:t>Detección de principales enfermedades</a:t>
          </a:r>
          <a:endParaRPr lang="en-US" dirty="0"/>
        </a:p>
      </dgm:t>
    </dgm:pt>
    <dgm:pt modelId="{ADF2DB48-A45E-4EB1-8EAE-15CE645408BB}" type="parTrans" cxnId="{63C5F457-A273-4B30-A412-C5B7225BC434}">
      <dgm:prSet/>
      <dgm:spPr/>
      <dgm:t>
        <a:bodyPr/>
        <a:lstStyle/>
        <a:p>
          <a:endParaRPr lang="en-US"/>
        </a:p>
      </dgm:t>
    </dgm:pt>
    <dgm:pt modelId="{0C649D41-7534-4F9B-8CEE-BCF054CB720F}" type="sibTrans" cxnId="{63C5F457-A273-4B30-A412-C5B7225BC434}">
      <dgm:prSet/>
      <dgm:spPr/>
      <dgm:t>
        <a:bodyPr/>
        <a:lstStyle/>
        <a:p>
          <a:endParaRPr lang="en-US"/>
        </a:p>
      </dgm:t>
    </dgm:pt>
    <dgm:pt modelId="{83BC644D-DA4B-495A-8FE1-642BA32B9272}">
      <dgm:prSet phldrT="[Texto]"/>
      <dgm:spPr/>
      <dgm:t>
        <a:bodyPr/>
        <a:lstStyle/>
        <a:p>
          <a:r>
            <a:rPr lang="es-419" dirty="0"/>
            <a:t>Riego automatizado</a:t>
          </a:r>
          <a:endParaRPr lang="en-US" dirty="0"/>
        </a:p>
      </dgm:t>
    </dgm:pt>
    <dgm:pt modelId="{7EA67BB3-6CA2-4F56-9794-1CE71C5E6F45}" type="parTrans" cxnId="{E1678A31-3952-4D58-ADBA-B235BB011C87}">
      <dgm:prSet/>
      <dgm:spPr/>
      <dgm:t>
        <a:bodyPr/>
        <a:lstStyle/>
        <a:p>
          <a:endParaRPr lang="en-US"/>
        </a:p>
      </dgm:t>
    </dgm:pt>
    <dgm:pt modelId="{7C1F5C3B-C4FE-47DE-8FA3-EF03BB06932C}" type="sibTrans" cxnId="{E1678A31-3952-4D58-ADBA-B235BB011C87}">
      <dgm:prSet/>
      <dgm:spPr/>
      <dgm:t>
        <a:bodyPr/>
        <a:lstStyle/>
        <a:p>
          <a:endParaRPr lang="en-US"/>
        </a:p>
      </dgm:t>
    </dgm:pt>
    <dgm:pt modelId="{20051FC2-FE84-4719-8A8D-02486F2C37AE}" type="pres">
      <dgm:prSet presAssocID="{8DDBE16A-A8D4-4DAA-B037-53CBB3C29BE3}" presName="linearFlow" presStyleCnt="0">
        <dgm:presLayoutVars>
          <dgm:dir/>
          <dgm:resizeHandles val="exact"/>
        </dgm:presLayoutVars>
      </dgm:prSet>
      <dgm:spPr/>
    </dgm:pt>
    <dgm:pt modelId="{9CDBAD73-3536-487A-B6F8-DCAF2138A713}" type="pres">
      <dgm:prSet presAssocID="{DDC6AA97-9772-4948-B074-708199A430ED}" presName="composite" presStyleCnt="0"/>
      <dgm:spPr/>
    </dgm:pt>
    <dgm:pt modelId="{FA318E8F-C6B5-41D3-BF8B-8A70F1B15D90}" type="pres">
      <dgm:prSet presAssocID="{DDC6AA97-9772-4948-B074-708199A430ED}"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4A683F1D-56B2-48B4-AAC9-FD95DD780415}" type="pres">
      <dgm:prSet presAssocID="{DDC6AA97-9772-4948-B074-708199A430ED}" presName="txShp" presStyleLbl="node1" presStyleIdx="0" presStyleCnt="3">
        <dgm:presLayoutVars>
          <dgm:bulletEnabled val="1"/>
        </dgm:presLayoutVars>
      </dgm:prSet>
      <dgm:spPr/>
    </dgm:pt>
    <dgm:pt modelId="{D3DE648C-E226-4230-813A-C59DD6E70AFA}" type="pres">
      <dgm:prSet presAssocID="{416C2879-3159-43A5-B2E9-C980FE9C2538}" presName="spacing" presStyleCnt="0"/>
      <dgm:spPr/>
    </dgm:pt>
    <dgm:pt modelId="{06CF78B5-80CC-4AC4-B949-3D67842B4F6C}" type="pres">
      <dgm:prSet presAssocID="{AD9D1290-24DA-499E-AC76-2B8DB4BD240D}" presName="composite" presStyleCnt="0"/>
      <dgm:spPr/>
    </dgm:pt>
    <dgm:pt modelId="{0004DB47-5AE2-4BF3-88A2-241A65A4EB1C}" type="pres">
      <dgm:prSet presAssocID="{AD9D1290-24DA-499E-AC76-2B8DB4BD240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E37C7586-2E7B-44DA-B28D-2EA7C2B86874}" type="pres">
      <dgm:prSet presAssocID="{AD9D1290-24DA-499E-AC76-2B8DB4BD240D}" presName="txShp" presStyleLbl="node1" presStyleIdx="1" presStyleCnt="3">
        <dgm:presLayoutVars>
          <dgm:bulletEnabled val="1"/>
        </dgm:presLayoutVars>
      </dgm:prSet>
      <dgm:spPr/>
    </dgm:pt>
    <dgm:pt modelId="{5F00CE51-2C68-4BCD-8791-0ED2792C33AA}" type="pres">
      <dgm:prSet presAssocID="{14440B92-A337-44C0-AAA3-210762BA6B70}" presName="spacing" presStyleCnt="0"/>
      <dgm:spPr/>
    </dgm:pt>
    <dgm:pt modelId="{624BE84C-03B2-4823-AE7A-30BAC7A2B0D9}" type="pres">
      <dgm:prSet presAssocID="{7F67BAC4-7CA6-49D7-AC2B-69A816F67004}" presName="composite" presStyleCnt="0"/>
      <dgm:spPr/>
    </dgm:pt>
    <dgm:pt modelId="{7185F399-81D3-4A83-92EA-AF41EA9C789F}" type="pres">
      <dgm:prSet presAssocID="{7F67BAC4-7CA6-49D7-AC2B-69A816F67004}"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EDEDE4EA-7B9D-47E0-A1A7-F8BED048644A}" type="pres">
      <dgm:prSet presAssocID="{7F67BAC4-7CA6-49D7-AC2B-69A816F67004}" presName="txShp" presStyleLbl="node1" presStyleIdx="2" presStyleCnt="3">
        <dgm:presLayoutVars>
          <dgm:bulletEnabled val="1"/>
        </dgm:presLayoutVars>
      </dgm:prSet>
      <dgm:spPr/>
    </dgm:pt>
  </dgm:ptLst>
  <dgm:cxnLst>
    <dgm:cxn modelId="{A93A7011-F210-46FA-BFCF-F56F12C98C69}" srcId="{8DDBE16A-A8D4-4DAA-B037-53CBB3C29BE3}" destId="{AD9D1290-24DA-499E-AC76-2B8DB4BD240D}" srcOrd="1" destOrd="0" parTransId="{69832E1A-CB5D-46AF-A045-701BAFC4631B}" sibTransId="{14440B92-A337-44C0-AAA3-210762BA6B70}"/>
    <dgm:cxn modelId="{5F4DFF29-F08E-4BB6-A68F-2FEC9FD7E821}" type="presOf" srcId="{A368965C-1C00-4905-A064-1119BBDBF384}" destId="{4A683F1D-56B2-48B4-AAC9-FD95DD780415}" srcOrd="0" destOrd="1" presId="urn:microsoft.com/office/officeart/2005/8/layout/vList3"/>
    <dgm:cxn modelId="{BE8E912B-D3D7-450C-A522-D29984C27300}" srcId="{AD9D1290-24DA-499E-AC76-2B8DB4BD240D}" destId="{F50FF456-7E83-45AF-BBAF-586F93D63B00}" srcOrd="1" destOrd="0" parTransId="{92D25C48-5018-4995-B7DE-D6F143A6E5E8}" sibTransId="{15097C22-F6A7-429B-9479-AA216B9FF6CF}"/>
    <dgm:cxn modelId="{E1678A31-3952-4D58-ADBA-B235BB011C87}" srcId="{7F67BAC4-7CA6-49D7-AC2B-69A816F67004}" destId="{83BC644D-DA4B-495A-8FE1-642BA32B9272}" srcOrd="2" destOrd="0" parTransId="{7EA67BB3-6CA2-4F56-9794-1CE71C5E6F45}" sibTransId="{7C1F5C3B-C4FE-47DE-8FA3-EF03BB06932C}"/>
    <dgm:cxn modelId="{C1BBA533-CB62-42CD-8888-72D625767D56}" srcId="{DDC6AA97-9772-4948-B074-708199A430ED}" destId="{A368965C-1C00-4905-A064-1119BBDBF384}" srcOrd="0" destOrd="0" parTransId="{FE3A7971-3B7A-47AF-B650-859CB9BECE98}" sibTransId="{C47CCF17-4437-49E2-A9E6-352F23C9B89B}"/>
    <dgm:cxn modelId="{01B7C03B-E621-426A-A1B8-73200DE44CD8}" type="presOf" srcId="{DDC6AA97-9772-4948-B074-708199A430ED}" destId="{4A683F1D-56B2-48B4-AAC9-FD95DD780415}" srcOrd="0" destOrd="0" presId="urn:microsoft.com/office/officeart/2005/8/layout/vList3"/>
    <dgm:cxn modelId="{C9F00942-6EF3-4559-9931-9A09504665DE}" type="presOf" srcId="{646650FB-B245-477A-8139-6F3D3C73B022}" destId="{EDEDE4EA-7B9D-47E0-A1A7-F8BED048644A}" srcOrd="0" destOrd="2" presId="urn:microsoft.com/office/officeart/2005/8/layout/vList3"/>
    <dgm:cxn modelId="{3025EF42-C9C9-4002-9CAD-2003B4F6EC9A}" type="presOf" srcId="{7F67BAC4-7CA6-49D7-AC2B-69A816F67004}" destId="{EDEDE4EA-7B9D-47E0-A1A7-F8BED048644A}" srcOrd="0" destOrd="0" presId="urn:microsoft.com/office/officeart/2005/8/layout/vList3"/>
    <dgm:cxn modelId="{ECA6EA64-6043-433F-96E6-5225AD0A557A}" type="presOf" srcId="{C2F10883-F8C3-4E6F-8D50-2E3DA11D66A1}" destId="{E37C7586-2E7B-44DA-B28D-2EA7C2B86874}" srcOrd="0" destOrd="1" presId="urn:microsoft.com/office/officeart/2005/8/layout/vList3"/>
    <dgm:cxn modelId="{AA977D4B-FEEE-4E22-9D9B-3A74673FAF18}" type="presOf" srcId="{16321881-4404-419C-8462-BDEA729AF4FA}" destId="{E37C7586-2E7B-44DA-B28D-2EA7C2B86874}" srcOrd="0" destOrd="3" presId="urn:microsoft.com/office/officeart/2005/8/layout/vList3"/>
    <dgm:cxn modelId="{0C97324E-D3DC-46CE-9772-CE359EF3E1C8}" srcId="{8DDBE16A-A8D4-4DAA-B037-53CBB3C29BE3}" destId="{DDC6AA97-9772-4948-B074-708199A430ED}" srcOrd="0" destOrd="0" parTransId="{9CCDDD07-EE3C-4204-9FDF-118945BFDA9F}" sibTransId="{416C2879-3159-43A5-B2E9-C980FE9C2538}"/>
    <dgm:cxn modelId="{B48C194F-41BF-4988-9C87-55E58D8CE157}" type="presOf" srcId="{83BC644D-DA4B-495A-8FE1-642BA32B9272}" destId="{EDEDE4EA-7B9D-47E0-A1A7-F8BED048644A}" srcOrd="0" destOrd="3" presId="urn:microsoft.com/office/officeart/2005/8/layout/vList3"/>
    <dgm:cxn modelId="{F3C58A71-6C5E-4F49-87D2-2CCE3ECC5EED}" type="presOf" srcId="{A14E0715-8090-4E27-B5DA-EC9CF7D36C70}" destId="{4A683F1D-56B2-48B4-AAC9-FD95DD780415}" srcOrd="0" destOrd="3" presId="urn:microsoft.com/office/officeart/2005/8/layout/vList3"/>
    <dgm:cxn modelId="{67F0E455-F6B0-4081-B61B-590327CDDF6D}" srcId="{8DDBE16A-A8D4-4DAA-B037-53CBB3C29BE3}" destId="{7F67BAC4-7CA6-49D7-AC2B-69A816F67004}" srcOrd="2" destOrd="0" parTransId="{8E3F3C7C-99F6-4297-AE86-DB72A375A85C}" sibTransId="{6E286436-2D53-4A46-B5FC-91BC3401B8AC}"/>
    <dgm:cxn modelId="{63C5F457-A273-4B30-A412-C5B7225BC434}" srcId="{7F67BAC4-7CA6-49D7-AC2B-69A816F67004}" destId="{646650FB-B245-477A-8139-6F3D3C73B022}" srcOrd="1" destOrd="0" parTransId="{ADF2DB48-A45E-4EB1-8EAE-15CE645408BB}" sibTransId="{0C649D41-7534-4F9B-8CEE-BCF054CB720F}"/>
    <dgm:cxn modelId="{825A4487-1C9A-441A-8E36-0402AD9E6B78}" srcId="{DDC6AA97-9772-4948-B074-708199A430ED}" destId="{A14E0715-8090-4E27-B5DA-EC9CF7D36C70}" srcOrd="2" destOrd="0" parTransId="{8A1F79E7-9D41-4B24-BBE8-F842F512EC61}" sibTransId="{3CACB893-45FA-4E71-A2EA-8AB7D53979C1}"/>
    <dgm:cxn modelId="{5D30638C-7DAC-4AFD-9727-2E931D3E82EE}" type="presOf" srcId="{AD9D1290-24DA-499E-AC76-2B8DB4BD240D}" destId="{E37C7586-2E7B-44DA-B28D-2EA7C2B86874}" srcOrd="0" destOrd="0" presId="urn:microsoft.com/office/officeart/2005/8/layout/vList3"/>
    <dgm:cxn modelId="{26B4B59C-1B72-43E8-8CF3-FFC6FDF57D4A}" type="presOf" srcId="{F50FF456-7E83-45AF-BBAF-586F93D63B00}" destId="{E37C7586-2E7B-44DA-B28D-2EA7C2B86874}" srcOrd="0" destOrd="2" presId="urn:microsoft.com/office/officeart/2005/8/layout/vList3"/>
    <dgm:cxn modelId="{68D824A7-C4B9-40EF-9067-E1126BD3A454}" srcId="{7F67BAC4-7CA6-49D7-AC2B-69A816F67004}" destId="{2A95332E-BBA3-40CA-A958-19145B13BDC7}" srcOrd="0" destOrd="0" parTransId="{5073CC13-28CE-414C-A4D4-9EA9EF3BC49D}" sibTransId="{0023261A-FCE1-40E5-981A-9307E0EEDB00}"/>
    <dgm:cxn modelId="{63DF89D4-2655-49F2-B26B-6317C89E8F01}" type="presOf" srcId="{2A95332E-BBA3-40CA-A958-19145B13BDC7}" destId="{EDEDE4EA-7B9D-47E0-A1A7-F8BED048644A}" srcOrd="0" destOrd="1" presId="urn:microsoft.com/office/officeart/2005/8/layout/vList3"/>
    <dgm:cxn modelId="{BEA601D9-69C3-4432-BAFB-71DCA7E20053}" srcId="{DDC6AA97-9772-4948-B074-708199A430ED}" destId="{9F554EE8-A695-4ADE-B56C-7FFFB32C3BC5}" srcOrd="1" destOrd="0" parTransId="{403804C5-E81B-4056-BED7-35C61A440F35}" sibTransId="{1F03D90F-987C-497C-AAFC-0D92B1D6A72F}"/>
    <dgm:cxn modelId="{F228EFE4-1593-4D49-9352-54E866391658}" srcId="{AD9D1290-24DA-499E-AC76-2B8DB4BD240D}" destId="{16321881-4404-419C-8462-BDEA729AF4FA}" srcOrd="2" destOrd="0" parTransId="{41377CA6-ACDE-47C7-A9DD-84CACBAAF359}" sibTransId="{8E952249-424A-4019-9A0E-1162E65C3679}"/>
    <dgm:cxn modelId="{5B2040E5-6954-427A-BF93-343C8483090C}" srcId="{AD9D1290-24DA-499E-AC76-2B8DB4BD240D}" destId="{C2F10883-F8C3-4E6F-8D50-2E3DA11D66A1}" srcOrd="0" destOrd="0" parTransId="{05746CD6-03DB-4DA6-A1AA-06A41C80BDA9}" sibTransId="{5BE34C42-CA9D-421F-9F93-734EDF10E9D7}"/>
    <dgm:cxn modelId="{E5E370F6-3874-4128-9F77-E971DED96981}" type="presOf" srcId="{8DDBE16A-A8D4-4DAA-B037-53CBB3C29BE3}" destId="{20051FC2-FE84-4719-8A8D-02486F2C37AE}" srcOrd="0" destOrd="0" presId="urn:microsoft.com/office/officeart/2005/8/layout/vList3"/>
    <dgm:cxn modelId="{424EDBFC-EADD-467C-A43B-17F023E5DB5B}" type="presOf" srcId="{9F554EE8-A695-4ADE-B56C-7FFFB32C3BC5}" destId="{4A683F1D-56B2-48B4-AAC9-FD95DD780415}" srcOrd="0" destOrd="2" presId="urn:microsoft.com/office/officeart/2005/8/layout/vList3"/>
    <dgm:cxn modelId="{EC45BE7C-81F8-4236-A0AC-893BA414C5BA}" type="presParOf" srcId="{20051FC2-FE84-4719-8A8D-02486F2C37AE}" destId="{9CDBAD73-3536-487A-B6F8-DCAF2138A713}" srcOrd="0" destOrd="0" presId="urn:microsoft.com/office/officeart/2005/8/layout/vList3"/>
    <dgm:cxn modelId="{3D54E2F1-08EE-40DB-8465-083DDA3212AD}" type="presParOf" srcId="{9CDBAD73-3536-487A-B6F8-DCAF2138A713}" destId="{FA318E8F-C6B5-41D3-BF8B-8A70F1B15D90}" srcOrd="0" destOrd="0" presId="urn:microsoft.com/office/officeart/2005/8/layout/vList3"/>
    <dgm:cxn modelId="{31EB08E3-8BAC-48A7-94ED-549F1D7C1ED9}" type="presParOf" srcId="{9CDBAD73-3536-487A-B6F8-DCAF2138A713}" destId="{4A683F1D-56B2-48B4-AAC9-FD95DD780415}" srcOrd="1" destOrd="0" presId="urn:microsoft.com/office/officeart/2005/8/layout/vList3"/>
    <dgm:cxn modelId="{6F8BDC64-5AA1-41A8-9313-7B27D213878C}" type="presParOf" srcId="{20051FC2-FE84-4719-8A8D-02486F2C37AE}" destId="{D3DE648C-E226-4230-813A-C59DD6E70AFA}" srcOrd="1" destOrd="0" presId="urn:microsoft.com/office/officeart/2005/8/layout/vList3"/>
    <dgm:cxn modelId="{15AE5338-3DA4-4950-BEE5-856BCEA3C41D}" type="presParOf" srcId="{20051FC2-FE84-4719-8A8D-02486F2C37AE}" destId="{06CF78B5-80CC-4AC4-B949-3D67842B4F6C}" srcOrd="2" destOrd="0" presId="urn:microsoft.com/office/officeart/2005/8/layout/vList3"/>
    <dgm:cxn modelId="{94032A3C-30DE-4900-922B-928190550A16}" type="presParOf" srcId="{06CF78B5-80CC-4AC4-B949-3D67842B4F6C}" destId="{0004DB47-5AE2-4BF3-88A2-241A65A4EB1C}" srcOrd="0" destOrd="0" presId="urn:microsoft.com/office/officeart/2005/8/layout/vList3"/>
    <dgm:cxn modelId="{3180716D-F8A9-43B4-9D43-2644A666D44D}" type="presParOf" srcId="{06CF78B5-80CC-4AC4-B949-3D67842B4F6C}" destId="{E37C7586-2E7B-44DA-B28D-2EA7C2B86874}" srcOrd="1" destOrd="0" presId="urn:microsoft.com/office/officeart/2005/8/layout/vList3"/>
    <dgm:cxn modelId="{3E69ED58-DE51-4030-B062-F646C82DF36F}" type="presParOf" srcId="{20051FC2-FE84-4719-8A8D-02486F2C37AE}" destId="{5F00CE51-2C68-4BCD-8791-0ED2792C33AA}" srcOrd="3" destOrd="0" presId="urn:microsoft.com/office/officeart/2005/8/layout/vList3"/>
    <dgm:cxn modelId="{C8DBAC1D-7369-499C-A664-409287882976}" type="presParOf" srcId="{20051FC2-FE84-4719-8A8D-02486F2C37AE}" destId="{624BE84C-03B2-4823-AE7A-30BAC7A2B0D9}" srcOrd="4" destOrd="0" presId="urn:microsoft.com/office/officeart/2005/8/layout/vList3"/>
    <dgm:cxn modelId="{616E2D17-6C6E-4BC0-AF04-13A72AA38116}" type="presParOf" srcId="{624BE84C-03B2-4823-AE7A-30BAC7A2B0D9}" destId="{7185F399-81D3-4A83-92EA-AF41EA9C789F}" srcOrd="0" destOrd="0" presId="urn:microsoft.com/office/officeart/2005/8/layout/vList3"/>
    <dgm:cxn modelId="{4FB29206-3A35-4137-9EB4-9E5EE4E6BEC2}" type="presParOf" srcId="{624BE84C-03B2-4823-AE7A-30BAC7A2B0D9}" destId="{EDEDE4EA-7B9D-47E0-A1A7-F8BED048644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A14CB96-4FEA-4871-AE65-9FF56D5936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A176E2-930E-4DBF-A5F0-D373ABD220B4}">
      <dgm:prSet phldrT="[Texto]"/>
      <dgm:spPr/>
      <dgm:t>
        <a:bodyPr/>
        <a:lstStyle/>
        <a:p>
          <a:r>
            <a:rPr lang="es-419" dirty="0"/>
            <a:t>Mundo</a:t>
          </a:r>
          <a:endParaRPr lang="en-US" dirty="0"/>
        </a:p>
      </dgm:t>
    </dgm:pt>
    <dgm:pt modelId="{7D9384B9-A648-43AF-9796-B78F345E85D0}" type="parTrans" cxnId="{F924255D-806B-478B-854A-4AAA520E5E85}">
      <dgm:prSet/>
      <dgm:spPr/>
      <dgm:t>
        <a:bodyPr/>
        <a:lstStyle/>
        <a:p>
          <a:endParaRPr lang="en-US"/>
        </a:p>
      </dgm:t>
    </dgm:pt>
    <dgm:pt modelId="{9458CAA9-0BFD-4A55-8276-42AC9B88BCA8}" type="sibTrans" cxnId="{F924255D-806B-478B-854A-4AAA520E5E85}">
      <dgm:prSet/>
      <dgm:spPr/>
      <dgm:t>
        <a:bodyPr/>
        <a:lstStyle/>
        <a:p>
          <a:endParaRPr lang="en-US"/>
        </a:p>
      </dgm:t>
    </dgm:pt>
    <dgm:pt modelId="{A9FDF1FE-DC89-4505-BAA6-FFAEFD53B0FA}">
      <dgm:prSet phldrT="[Texto]"/>
      <dgm:spPr/>
      <dgm:t>
        <a:bodyPr/>
        <a:lstStyle/>
        <a:p>
          <a:r>
            <a:rPr lang="es-419" dirty="0"/>
            <a:t>Latinoamérica</a:t>
          </a:r>
          <a:endParaRPr lang="en-US" dirty="0"/>
        </a:p>
      </dgm:t>
    </dgm:pt>
    <dgm:pt modelId="{E0E6067F-3E9D-42B5-8AB3-50E694BC71A9}" type="parTrans" cxnId="{7CB6223E-195D-4B58-9B67-21D1DC210D49}">
      <dgm:prSet/>
      <dgm:spPr/>
      <dgm:t>
        <a:bodyPr/>
        <a:lstStyle/>
        <a:p>
          <a:endParaRPr lang="en-US"/>
        </a:p>
      </dgm:t>
    </dgm:pt>
    <dgm:pt modelId="{096C3961-A9E9-4BAE-9C75-086D7E62450E}" type="sibTrans" cxnId="{7CB6223E-195D-4B58-9B67-21D1DC210D49}">
      <dgm:prSet/>
      <dgm:spPr/>
      <dgm:t>
        <a:bodyPr/>
        <a:lstStyle/>
        <a:p>
          <a:endParaRPr lang="en-US"/>
        </a:p>
      </dgm:t>
    </dgm:pt>
    <dgm:pt modelId="{7FD8250C-926E-4BAA-90EA-F573517E7AA1}">
      <dgm:prSet phldrT="[Texto]"/>
      <dgm:spPr/>
      <dgm:t>
        <a:bodyPr/>
        <a:lstStyle/>
        <a:p>
          <a:r>
            <a:rPr lang="es-419" dirty="0"/>
            <a:t>EEUU</a:t>
          </a:r>
          <a:endParaRPr lang="en-US" dirty="0"/>
        </a:p>
      </dgm:t>
    </dgm:pt>
    <dgm:pt modelId="{8CF2FE17-5766-410D-88A7-2F90A1084646}" type="parTrans" cxnId="{D324F143-5C70-46A9-BB3F-027513FF0921}">
      <dgm:prSet/>
      <dgm:spPr/>
      <dgm:t>
        <a:bodyPr/>
        <a:lstStyle/>
        <a:p>
          <a:endParaRPr lang="en-US"/>
        </a:p>
      </dgm:t>
    </dgm:pt>
    <dgm:pt modelId="{638D9C06-C03A-4A35-9640-DFEEDF983D2A}" type="sibTrans" cxnId="{D324F143-5C70-46A9-BB3F-027513FF0921}">
      <dgm:prSet/>
      <dgm:spPr/>
      <dgm:t>
        <a:bodyPr/>
        <a:lstStyle/>
        <a:p>
          <a:endParaRPr lang="en-US"/>
        </a:p>
      </dgm:t>
    </dgm:pt>
    <dgm:pt modelId="{2F5E40A5-C5FC-46DE-A312-5BDF50529EE9}">
      <dgm:prSet phldrT="[Texto]"/>
      <dgm:spPr/>
      <dgm:t>
        <a:bodyPr/>
        <a:lstStyle/>
        <a:p>
          <a:r>
            <a:rPr lang="es-419" dirty="0"/>
            <a:t>Canadá</a:t>
          </a:r>
          <a:endParaRPr lang="en-US" dirty="0"/>
        </a:p>
      </dgm:t>
    </dgm:pt>
    <dgm:pt modelId="{AAA489C2-D7C5-4810-B2BE-C991A1BE0B5E}" type="parTrans" cxnId="{C8A1FCD3-C367-4FFB-935F-671E18C86789}">
      <dgm:prSet/>
      <dgm:spPr/>
      <dgm:t>
        <a:bodyPr/>
        <a:lstStyle/>
        <a:p>
          <a:endParaRPr lang="en-US"/>
        </a:p>
      </dgm:t>
    </dgm:pt>
    <dgm:pt modelId="{F571082F-BA03-4A9F-87D6-6DE12964838D}" type="sibTrans" cxnId="{C8A1FCD3-C367-4FFB-935F-671E18C86789}">
      <dgm:prSet/>
      <dgm:spPr/>
      <dgm:t>
        <a:bodyPr/>
        <a:lstStyle/>
        <a:p>
          <a:endParaRPr lang="en-US"/>
        </a:p>
      </dgm:t>
    </dgm:pt>
    <dgm:pt modelId="{F000E9D1-5032-48D9-9400-94FAC98E7B8D}">
      <dgm:prSet phldrT="[Texto]"/>
      <dgm:spPr/>
      <dgm:t>
        <a:bodyPr/>
        <a:lstStyle/>
        <a:p>
          <a:r>
            <a:rPr lang="es-419" dirty="0"/>
            <a:t>Australia</a:t>
          </a:r>
          <a:endParaRPr lang="en-US" dirty="0"/>
        </a:p>
      </dgm:t>
    </dgm:pt>
    <dgm:pt modelId="{926C2E30-E716-4DA6-8734-B0F23936EAF9}" type="parTrans" cxnId="{78ACA448-643E-445D-9F89-06E2C889CCFA}">
      <dgm:prSet/>
      <dgm:spPr/>
      <dgm:t>
        <a:bodyPr/>
        <a:lstStyle/>
        <a:p>
          <a:endParaRPr lang="en-US"/>
        </a:p>
      </dgm:t>
    </dgm:pt>
    <dgm:pt modelId="{EC9A1915-AAE4-456C-8F8C-22BA7B03896E}" type="sibTrans" cxnId="{78ACA448-643E-445D-9F89-06E2C889CCFA}">
      <dgm:prSet/>
      <dgm:spPr/>
      <dgm:t>
        <a:bodyPr/>
        <a:lstStyle/>
        <a:p>
          <a:endParaRPr lang="en-US"/>
        </a:p>
      </dgm:t>
    </dgm:pt>
    <dgm:pt modelId="{92B3419B-1BEB-4D19-A3D8-445EB00FFDCE}">
      <dgm:prSet phldrT="[Texto]"/>
      <dgm:spPr/>
      <dgm:t>
        <a:bodyPr/>
        <a:lstStyle/>
        <a:p>
          <a:r>
            <a:rPr lang="es-419" dirty="0"/>
            <a:t>Brasil</a:t>
          </a:r>
          <a:endParaRPr lang="en-US" dirty="0"/>
        </a:p>
      </dgm:t>
    </dgm:pt>
    <dgm:pt modelId="{03C94EE0-84EB-41BC-805A-ED335C5F91B9}" type="parTrans" cxnId="{C04E614F-47BB-4C28-96C8-6627DD9F65F8}">
      <dgm:prSet/>
      <dgm:spPr/>
      <dgm:t>
        <a:bodyPr/>
        <a:lstStyle/>
        <a:p>
          <a:endParaRPr lang="en-US"/>
        </a:p>
      </dgm:t>
    </dgm:pt>
    <dgm:pt modelId="{3D4A2766-0306-4072-8AA6-59983204BE7E}" type="sibTrans" cxnId="{C04E614F-47BB-4C28-96C8-6627DD9F65F8}">
      <dgm:prSet/>
      <dgm:spPr/>
      <dgm:t>
        <a:bodyPr/>
        <a:lstStyle/>
        <a:p>
          <a:endParaRPr lang="en-US"/>
        </a:p>
      </dgm:t>
    </dgm:pt>
    <dgm:pt modelId="{ED94E714-6017-4E2C-AE56-B1F65D6B2BBD}">
      <dgm:prSet phldrT="[Texto]"/>
      <dgm:spPr/>
      <dgm:t>
        <a:bodyPr/>
        <a:lstStyle/>
        <a:p>
          <a:r>
            <a:rPr lang="es-419" dirty="0"/>
            <a:t>Argentina</a:t>
          </a:r>
          <a:endParaRPr lang="en-US" dirty="0"/>
        </a:p>
      </dgm:t>
    </dgm:pt>
    <dgm:pt modelId="{6D6E4430-F35B-42EB-8B71-741B608200FB}" type="parTrans" cxnId="{C0ACB8C3-20D9-4F06-AD39-1FDC1CDB5BD3}">
      <dgm:prSet/>
      <dgm:spPr/>
      <dgm:t>
        <a:bodyPr/>
        <a:lstStyle/>
        <a:p>
          <a:endParaRPr lang="en-US"/>
        </a:p>
      </dgm:t>
    </dgm:pt>
    <dgm:pt modelId="{36FE1245-0BDE-4658-A175-33B31781ED76}" type="sibTrans" cxnId="{C0ACB8C3-20D9-4F06-AD39-1FDC1CDB5BD3}">
      <dgm:prSet/>
      <dgm:spPr/>
      <dgm:t>
        <a:bodyPr/>
        <a:lstStyle/>
        <a:p>
          <a:endParaRPr lang="en-US"/>
        </a:p>
      </dgm:t>
    </dgm:pt>
    <dgm:pt modelId="{0E643C39-8361-4BE0-8230-FA9AF87EDA76}" type="pres">
      <dgm:prSet presAssocID="{DA14CB96-4FEA-4871-AE65-9FF56D593646}" presName="linear" presStyleCnt="0">
        <dgm:presLayoutVars>
          <dgm:dir/>
          <dgm:animLvl val="lvl"/>
          <dgm:resizeHandles val="exact"/>
        </dgm:presLayoutVars>
      </dgm:prSet>
      <dgm:spPr/>
    </dgm:pt>
    <dgm:pt modelId="{E5572DEE-E626-4111-9B35-97D5693954F1}" type="pres">
      <dgm:prSet presAssocID="{CEA176E2-930E-4DBF-A5F0-D373ABD220B4}" presName="parentLin" presStyleCnt="0"/>
      <dgm:spPr/>
    </dgm:pt>
    <dgm:pt modelId="{AEB32FE5-5B20-4796-9D61-85F5A83F1645}" type="pres">
      <dgm:prSet presAssocID="{CEA176E2-930E-4DBF-A5F0-D373ABD220B4}" presName="parentLeftMargin" presStyleLbl="node1" presStyleIdx="0" presStyleCnt="2"/>
      <dgm:spPr/>
    </dgm:pt>
    <dgm:pt modelId="{DDC6B7C0-CD77-4388-B058-6CBF2ECDE0D0}" type="pres">
      <dgm:prSet presAssocID="{CEA176E2-930E-4DBF-A5F0-D373ABD220B4}" presName="parentText" presStyleLbl="node1" presStyleIdx="0" presStyleCnt="2">
        <dgm:presLayoutVars>
          <dgm:chMax val="0"/>
          <dgm:bulletEnabled val="1"/>
        </dgm:presLayoutVars>
      </dgm:prSet>
      <dgm:spPr/>
    </dgm:pt>
    <dgm:pt modelId="{91C893BC-C036-47E3-99BD-F7A77D6BC6AA}" type="pres">
      <dgm:prSet presAssocID="{CEA176E2-930E-4DBF-A5F0-D373ABD220B4}" presName="negativeSpace" presStyleCnt="0"/>
      <dgm:spPr/>
    </dgm:pt>
    <dgm:pt modelId="{34E2332C-7A9F-4FA2-BFC4-0D9D7236DB54}" type="pres">
      <dgm:prSet presAssocID="{CEA176E2-930E-4DBF-A5F0-D373ABD220B4}" presName="childText" presStyleLbl="conFgAcc1" presStyleIdx="0" presStyleCnt="2">
        <dgm:presLayoutVars>
          <dgm:bulletEnabled val="1"/>
        </dgm:presLayoutVars>
      </dgm:prSet>
      <dgm:spPr/>
    </dgm:pt>
    <dgm:pt modelId="{2DD45476-E6D8-4B93-9CAE-E504DF94E066}" type="pres">
      <dgm:prSet presAssocID="{9458CAA9-0BFD-4A55-8276-42AC9B88BCA8}" presName="spaceBetweenRectangles" presStyleCnt="0"/>
      <dgm:spPr/>
    </dgm:pt>
    <dgm:pt modelId="{880FBDF8-1F28-4F9C-979D-298FD48C68E3}" type="pres">
      <dgm:prSet presAssocID="{A9FDF1FE-DC89-4505-BAA6-FFAEFD53B0FA}" presName="parentLin" presStyleCnt="0"/>
      <dgm:spPr/>
    </dgm:pt>
    <dgm:pt modelId="{7310D534-C9ED-4903-B511-B60EC1AC91A7}" type="pres">
      <dgm:prSet presAssocID="{A9FDF1FE-DC89-4505-BAA6-FFAEFD53B0FA}" presName="parentLeftMargin" presStyleLbl="node1" presStyleIdx="0" presStyleCnt="2"/>
      <dgm:spPr/>
    </dgm:pt>
    <dgm:pt modelId="{C9B0F3F6-A20F-449D-8816-61B676B70B1C}" type="pres">
      <dgm:prSet presAssocID="{A9FDF1FE-DC89-4505-BAA6-FFAEFD53B0FA}" presName="parentText" presStyleLbl="node1" presStyleIdx="1" presStyleCnt="2">
        <dgm:presLayoutVars>
          <dgm:chMax val="0"/>
          <dgm:bulletEnabled val="1"/>
        </dgm:presLayoutVars>
      </dgm:prSet>
      <dgm:spPr/>
    </dgm:pt>
    <dgm:pt modelId="{760BBBAB-9FF6-4F0C-8301-C708ED12830E}" type="pres">
      <dgm:prSet presAssocID="{A9FDF1FE-DC89-4505-BAA6-FFAEFD53B0FA}" presName="negativeSpace" presStyleCnt="0"/>
      <dgm:spPr/>
    </dgm:pt>
    <dgm:pt modelId="{92B5746B-3FEC-4227-8B72-077E595D434C}" type="pres">
      <dgm:prSet presAssocID="{A9FDF1FE-DC89-4505-BAA6-FFAEFD53B0FA}" presName="childText" presStyleLbl="conFgAcc1" presStyleIdx="1" presStyleCnt="2">
        <dgm:presLayoutVars>
          <dgm:bulletEnabled val="1"/>
        </dgm:presLayoutVars>
      </dgm:prSet>
      <dgm:spPr/>
    </dgm:pt>
  </dgm:ptLst>
  <dgm:cxnLst>
    <dgm:cxn modelId="{676AC81C-EB9F-4F18-9A2D-C7448E5BFEF1}" type="presOf" srcId="{2F5E40A5-C5FC-46DE-A312-5BDF50529EE9}" destId="{34E2332C-7A9F-4FA2-BFC4-0D9D7236DB54}" srcOrd="0" destOrd="1" presId="urn:microsoft.com/office/officeart/2005/8/layout/list1"/>
    <dgm:cxn modelId="{F3AC1C1E-408B-4A6D-AC0C-22FEE59C0462}" type="presOf" srcId="{92B3419B-1BEB-4D19-A3D8-445EB00FFDCE}" destId="{92B5746B-3FEC-4227-8B72-077E595D434C}" srcOrd="0" destOrd="0" presId="urn:microsoft.com/office/officeart/2005/8/layout/list1"/>
    <dgm:cxn modelId="{FA7A3330-9F30-4F67-8852-7272929E55EB}" type="presOf" srcId="{A9FDF1FE-DC89-4505-BAA6-FFAEFD53B0FA}" destId="{7310D534-C9ED-4903-B511-B60EC1AC91A7}" srcOrd="0" destOrd="0" presId="urn:microsoft.com/office/officeart/2005/8/layout/list1"/>
    <dgm:cxn modelId="{7CB6223E-195D-4B58-9B67-21D1DC210D49}" srcId="{DA14CB96-4FEA-4871-AE65-9FF56D593646}" destId="{A9FDF1FE-DC89-4505-BAA6-FFAEFD53B0FA}" srcOrd="1" destOrd="0" parTransId="{E0E6067F-3E9D-42B5-8AB3-50E694BC71A9}" sibTransId="{096C3961-A9E9-4BAE-9C75-086D7E62450E}"/>
    <dgm:cxn modelId="{F924255D-806B-478B-854A-4AAA520E5E85}" srcId="{DA14CB96-4FEA-4871-AE65-9FF56D593646}" destId="{CEA176E2-930E-4DBF-A5F0-D373ABD220B4}" srcOrd="0" destOrd="0" parTransId="{7D9384B9-A648-43AF-9796-B78F345E85D0}" sibTransId="{9458CAA9-0BFD-4A55-8276-42AC9B88BCA8}"/>
    <dgm:cxn modelId="{9E192342-0081-450E-8EE6-A7B907E13B19}" type="presOf" srcId="{F000E9D1-5032-48D9-9400-94FAC98E7B8D}" destId="{34E2332C-7A9F-4FA2-BFC4-0D9D7236DB54}" srcOrd="0" destOrd="2" presId="urn:microsoft.com/office/officeart/2005/8/layout/list1"/>
    <dgm:cxn modelId="{D324F143-5C70-46A9-BB3F-027513FF0921}" srcId="{CEA176E2-930E-4DBF-A5F0-D373ABD220B4}" destId="{7FD8250C-926E-4BAA-90EA-F573517E7AA1}" srcOrd="0" destOrd="0" parTransId="{8CF2FE17-5766-410D-88A7-2F90A1084646}" sibTransId="{638D9C06-C03A-4A35-9640-DFEEDF983D2A}"/>
    <dgm:cxn modelId="{78ACA448-643E-445D-9F89-06E2C889CCFA}" srcId="{CEA176E2-930E-4DBF-A5F0-D373ABD220B4}" destId="{F000E9D1-5032-48D9-9400-94FAC98E7B8D}" srcOrd="2" destOrd="0" parTransId="{926C2E30-E716-4DA6-8734-B0F23936EAF9}" sibTransId="{EC9A1915-AAE4-456C-8F8C-22BA7B03896E}"/>
    <dgm:cxn modelId="{C04E614F-47BB-4C28-96C8-6627DD9F65F8}" srcId="{A9FDF1FE-DC89-4505-BAA6-FFAEFD53B0FA}" destId="{92B3419B-1BEB-4D19-A3D8-445EB00FFDCE}" srcOrd="0" destOrd="0" parTransId="{03C94EE0-84EB-41BC-805A-ED335C5F91B9}" sibTransId="{3D4A2766-0306-4072-8AA6-59983204BE7E}"/>
    <dgm:cxn modelId="{F8C82E73-EA31-43DE-9823-5AFA993556D4}" type="presOf" srcId="{CEA176E2-930E-4DBF-A5F0-D373ABD220B4}" destId="{DDC6B7C0-CD77-4388-B058-6CBF2ECDE0D0}" srcOrd="1" destOrd="0" presId="urn:microsoft.com/office/officeart/2005/8/layout/list1"/>
    <dgm:cxn modelId="{A764B657-D098-4DEC-A0CA-3ABB860323F1}" type="presOf" srcId="{A9FDF1FE-DC89-4505-BAA6-FFAEFD53B0FA}" destId="{C9B0F3F6-A20F-449D-8816-61B676B70B1C}" srcOrd="1" destOrd="0" presId="urn:microsoft.com/office/officeart/2005/8/layout/list1"/>
    <dgm:cxn modelId="{7AF301B2-D85C-40AB-8992-D5CEB55D986C}" type="presOf" srcId="{ED94E714-6017-4E2C-AE56-B1F65D6B2BBD}" destId="{92B5746B-3FEC-4227-8B72-077E595D434C}" srcOrd="0" destOrd="1" presId="urn:microsoft.com/office/officeart/2005/8/layout/list1"/>
    <dgm:cxn modelId="{E20E24BE-3ADC-4000-8548-4DF59B9F7A2A}" type="presOf" srcId="{CEA176E2-930E-4DBF-A5F0-D373ABD220B4}" destId="{AEB32FE5-5B20-4796-9D61-85F5A83F1645}" srcOrd="0" destOrd="0" presId="urn:microsoft.com/office/officeart/2005/8/layout/list1"/>
    <dgm:cxn modelId="{C0ACB8C3-20D9-4F06-AD39-1FDC1CDB5BD3}" srcId="{A9FDF1FE-DC89-4505-BAA6-FFAEFD53B0FA}" destId="{ED94E714-6017-4E2C-AE56-B1F65D6B2BBD}" srcOrd="1" destOrd="0" parTransId="{6D6E4430-F35B-42EB-8B71-741B608200FB}" sibTransId="{36FE1245-0BDE-4658-A175-33B31781ED76}"/>
    <dgm:cxn modelId="{C8A1FCD3-C367-4FFB-935F-671E18C86789}" srcId="{CEA176E2-930E-4DBF-A5F0-D373ABD220B4}" destId="{2F5E40A5-C5FC-46DE-A312-5BDF50529EE9}" srcOrd="1" destOrd="0" parTransId="{AAA489C2-D7C5-4810-B2BE-C991A1BE0B5E}" sibTransId="{F571082F-BA03-4A9F-87D6-6DE12964838D}"/>
    <dgm:cxn modelId="{2F3E79EE-0089-4CF9-80A2-546D427CFEF4}" type="presOf" srcId="{DA14CB96-4FEA-4871-AE65-9FF56D593646}" destId="{0E643C39-8361-4BE0-8230-FA9AF87EDA76}" srcOrd="0" destOrd="0" presId="urn:microsoft.com/office/officeart/2005/8/layout/list1"/>
    <dgm:cxn modelId="{885777FF-FC94-47B7-8CC8-40BF730BEAF6}" type="presOf" srcId="{7FD8250C-926E-4BAA-90EA-F573517E7AA1}" destId="{34E2332C-7A9F-4FA2-BFC4-0D9D7236DB54}" srcOrd="0" destOrd="0" presId="urn:microsoft.com/office/officeart/2005/8/layout/list1"/>
    <dgm:cxn modelId="{64A9BF15-E4E1-48A3-AD47-BF122A779539}" type="presParOf" srcId="{0E643C39-8361-4BE0-8230-FA9AF87EDA76}" destId="{E5572DEE-E626-4111-9B35-97D5693954F1}" srcOrd="0" destOrd="0" presId="urn:microsoft.com/office/officeart/2005/8/layout/list1"/>
    <dgm:cxn modelId="{B158C9CA-2148-4AB5-B09F-8DF056E8DECB}" type="presParOf" srcId="{E5572DEE-E626-4111-9B35-97D5693954F1}" destId="{AEB32FE5-5B20-4796-9D61-85F5A83F1645}" srcOrd="0" destOrd="0" presId="urn:microsoft.com/office/officeart/2005/8/layout/list1"/>
    <dgm:cxn modelId="{2BC03CB3-7525-4110-930C-0832CD818A7E}" type="presParOf" srcId="{E5572DEE-E626-4111-9B35-97D5693954F1}" destId="{DDC6B7C0-CD77-4388-B058-6CBF2ECDE0D0}" srcOrd="1" destOrd="0" presId="urn:microsoft.com/office/officeart/2005/8/layout/list1"/>
    <dgm:cxn modelId="{A1F3F963-2E52-46E5-BEB5-C085AA164EC3}" type="presParOf" srcId="{0E643C39-8361-4BE0-8230-FA9AF87EDA76}" destId="{91C893BC-C036-47E3-99BD-F7A77D6BC6AA}" srcOrd="1" destOrd="0" presId="urn:microsoft.com/office/officeart/2005/8/layout/list1"/>
    <dgm:cxn modelId="{F613C044-DDCB-41F6-ADC8-05C59AB10031}" type="presParOf" srcId="{0E643C39-8361-4BE0-8230-FA9AF87EDA76}" destId="{34E2332C-7A9F-4FA2-BFC4-0D9D7236DB54}" srcOrd="2" destOrd="0" presId="urn:microsoft.com/office/officeart/2005/8/layout/list1"/>
    <dgm:cxn modelId="{E087C585-C1C9-474D-991E-1B7263C4318F}" type="presParOf" srcId="{0E643C39-8361-4BE0-8230-FA9AF87EDA76}" destId="{2DD45476-E6D8-4B93-9CAE-E504DF94E066}" srcOrd="3" destOrd="0" presId="urn:microsoft.com/office/officeart/2005/8/layout/list1"/>
    <dgm:cxn modelId="{AB0E0A4C-333C-4DDA-B61E-5D027737AFF2}" type="presParOf" srcId="{0E643C39-8361-4BE0-8230-FA9AF87EDA76}" destId="{880FBDF8-1F28-4F9C-979D-298FD48C68E3}" srcOrd="4" destOrd="0" presId="urn:microsoft.com/office/officeart/2005/8/layout/list1"/>
    <dgm:cxn modelId="{0A18A4C9-7B04-4DC5-AC32-035BF6530D3A}" type="presParOf" srcId="{880FBDF8-1F28-4F9C-979D-298FD48C68E3}" destId="{7310D534-C9ED-4903-B511-B60EC1AC91A7}" srcOrd="0" destOrd="0" presId="urn:microsoft.com/office/officeart/2005/8/layout/list1"/>
    <dgm:cxn modelId="{0E32ED42-5680-4AF0-8F9C-1304B309D175}" type="presParOf" srcId="{880FBDF8-1F28-4F9C-979D-298FD48C68E3}" destId="{C9B0F3F6-A20F-449D-8816-61B676B70B1C}" srcOrd="1" destOrd="0" presId="urn:microsoft.com/office/officeart/2005/8/layout/list1"/>
    <dgm:cxn modelId="{9FFD54BD-EE0B-4582-9B33-63C8E8C9E775}" type="presParOf" srcId="{0E643C39-8361-4BE0-8230-FA9AF87EDA76}" destId="{760BBBAB-9FF6-4F0C-8301-C708ED12830E}" srcOrd="5" destOrd="0" presId="urn:microsoft.com/office/officeart/2005/8/layout/list1"/>
    <dgm:cxn modelId="{07973DDB-6C6E-4367-9ADB-ECAE592CDDDC}" type="presParOf" srcId="{0E643C39-8361-4BE0-8230-FA9AF87EDA76}" destId="{92B5746B-3FEC-4227-8B72-077E595D434C}"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0B582BA-BB27-48F2-8154-025B5B2BE16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FF2AA55-DF9C-4291-B60D-F5EDB1B3B0D0}">
      <dgm:prSet phldrT="[Texto]"/>
      <dgm:spPr/>
      <dgm:t>
        <a:bodyPr/>
        <a:lstStyle/>
        <a:p>
          <a:r>
            <a:rPr lang="es-419" dirty="0"/>
            <a:t>Fundación Walmart y Universidad </a:t>
          </a:r>
          <a:r>
            <a:rPr lang="es-419" dirty="0" err="1"/>
            <a:t>Earth</a:t>
          </a:r>
          <a:endParaRPr lang="en-US" dirty="0"/>
        </a:p>
      </dgm:t>
    </dgm:pt>
    <dgm:pt modelId="{509AA2F6-3452-4DE8-A66E-AE23385106E7}" type="parTrans" cxnId="{C791CAFB-BA17-43DB-ACBA-4B4050DB4149}">
      <dgm:prSet/>
      <dgm:spPr/>
      <dgm:t>
        <a:bodyPr/>
        <a:lstStyle/>
        <a:p>
          <a:endParaRPr lang="en-US"/>
        </a:p>
      </dgm:t>
    </dgm:pt>
    <dgm:pt modelId="{AD6E0967-DDEA-4B1E-A44C-582885382C51}" type="sibTrans" cxnId="{C791CAFB-BA17-43DB-ACBA-4B4050DB4149}">
      <dgm:prSet/>
      <dgm:spPr/>
      <dgm:t>
        <a:bodyPr/>
        <a:lstStyle/>
        <a:p>
          <a:endParaRPr lang="en-US"/>
        </a:p>
      </dgm:t>
    </dgm:pt>
    <dgm:pt modelId="{9FD878ED-AE8B-4DCD-87B4-11C231B80BE4}">
      <dgm:prSet phldrT="[Texto]"/>
      <dgm:spPr/>
      <dgm:t>
        <a:bodyPr/>
        <a:lstStyle/>
        <a:p>
          <a:r>
            <a:rPr lang="es-419" dirty="0" err="1"/>
            <a:t>Earth</a:t>
          </a:r>
          <a:r>
            <a:rPr lang="es-419" dirty="0"/>
            <a:t> Futures</a:t>
          </a:r>
          <a:endParaRPr lang="en-US" dirty="0"/>
        </a:p>
      </dgm:t>
    </dgm:pt>
    <dgm:pt modelId="{53EE929F-0B0B-4CB3-977D-ED582C7C299A}" type="parTrans" cxnId="{7C0FCCA3-BEBD-4D70-AD2E-A7010CE33D77}">
      <dgm:prSet/>
      <dgm:spPr/>
      <dgm:t>
        <a:bodyPr/>
        <a:lstStyle/>
        <a:p>
          <a:endParaRPr lang="en-US"/>
        </a:p>
      </dgm:t>
    </dgm:pt>
    <dgm:pt modelId="{F6FE7579-4733-4AA6-973E-9AB118CB2B9C}" type="sibTrans" cxnId="{7C0FCCA3-BEBD-4D70-AD2E-A7010CE33D77}">
      <dgm:prSet/>
      <dgm:spPr/>
      <dgm:t>
        <a:bodyPr/>
        <a:lstStyle/>
        <a:p>
          <a:endParaRPr lang="en-US"/>
        </a:p>
      </dgm:t>
    </dgm:pt>
    <dgm:pt modelId="{B73B1F1E-A091-448E-BB16-B7564414BBF0}">
      <dgm:prSet phldrT="[Texto]"/>
      <dgm:spPr/>
      <dgm:t>
        <a:bodyPr/>
        <a:lstStyle/>
        <a:p>
          <a:r>
            <a:rPr lang="es-419" dirty="0"/>
            <a:t>Tierra Blanca de Cartago</a:t>
          </a:r>
          <a:endParaRPr lang="en-US" dirty="0"/>
        </a:p>
      </dgm:t>
    </dgm:pt>
    <dgm:pt modelId="{88DC73C7-C1CE-46B4-8797-A67A9F0707CA}" type="parTrans" cxnId="{4D48836C-54BD-4896-8397-27D4EE0880DA}">
      <dgm:prSet/>
      <dgm:spPr/>
      <dgm:t>
        <a:bodyPr/>
        <a:lstStyle/>
        <a:p>
          <a:endParaRPr lang="en-US"/>
        </a:p>
      </dgm:t>
    </dgm:pt>
    <dgm:pt modelId="{941659EC-C9C4-4933-9DC8-6A09A9F734C7}" type="sibTrans" cxnId="{4D48836C-54BD-4896-8397-27D4EE0880DA}">
      <dgm:prSet/>
      <dgm:spPr/>
      <dgm:t>
        <a:bodyPr/>
        <a:lstStyle/>
        <a:p>
          <a:endParaRPr lang="en-US"/>
        </a:p>
      </dgm:t>
    </dgm:pt>
    <dgm:pt modelId="{77FA2B2E-ACF1-44D3-BE07-3F990A4B2C9D}">
      <dgm:prSet phldrT="[Texto]"/>
      <dgm:spPr/>
      <dgm:t>
        <a:bodyPr/>
        <a:lstStyle/>
        <a:p>
          <a:r>
            <a:rPr lang="es-419" dirty="0"/>
            <a:t>273 productores de 7 organizaciones</a:t>
          </a:r>
          <a:endParaRPr lang="en-US" dirty="0"/>
        </a:p>
      </dgm:t>
    </dgm:pt>
    <dgm:pt modelId="{544E472A-3B37-476A-AB67-9676F04CA6BF}" type="parTrans" cxnId="{C4F3B652-C4DE-459D-9230-A3D1E3AEEB40}">
      <dgm:prSet/>
      <dgm:spPr/>
      <dgm:t>
        <a:bodyPr/>
        <a:lstStyle/>
        <a:p>
          <a:endParaRPr lang="en-US"/>
        </a:p>
      </dgm:t>
    </dgm:pt>
    <dgm:pt modelId="{94225CD7-E8FE-4DAB-9A84-37944DDC695D}" type="sibTrans" cxnId="{C4F3B652-C4DE-459D-9230-A3D1E3AEEB40}">
      <dgm:prSet/>
      <dgm:spPr/>
      <dgm:t>
        <a:bodyPr/>
        <a:lstStyle/>
        <a:p>
          <a:endParaRPr lang="en-US"/>
        </a:p>
      </dgm:t>
    </dgm:pt>
    <dgm:pt modelId="{4F75D8D4-19DC-4721-9B88-B984CBC21FBE}">
      <dgm:prSet phldrT="[Texto]"/>
      <dgm:spPr/>
      <dgm:t>
        <a:bodyPr/>
        <a:lstStyle/>
        <a:p>
          <a:r>
            <a:rPr lang="es-419"/>
            <a:t>CoopeCocotour, Asopaabi, El Trapiche, Ceproma La Palmera, CACProsa, Coopepilangosta y Coopeldos </a:t>
          </a:r>
          <a:endParaRPr lang="en-US" dirty="0"/>
        </a:p>
      </dgm:t>
    </dgm:pt>
    <dgm:pt modelId="{972CC77F-69E8-4828-AF7C-7FC7238AF7EC}" type="parTrans" cxnId="{8A2E7E1F-7612-4BEB-A76A-28CC9EE50485}">
      <dgm:prSet/>
      <dgm:spPr/>
      <dgm:t>
        <a:bodyPr/>
        <a:lstStyle/>
        <a:p>
          <a:endParaRPr lang="en-US"/>
        </a:p>
      </dgm:t>
    </dgm:pt>
    <dgm:pt modelId="{B4175C53-FDC7-485F-A31B-88449870A6DF}" type="sibTrans" cxnId="{8A2E7E1F-7612-4BEB-A76A-28CC9EE50485}">
      <dgm:prSet/>
      <dgm:spPr/>
      <dgm:t>
        <a:bodyPr/>
        <a:lstStyle/>
        <a:p>
          <a:endParaRPr lang="en-US"/>
        </a:p>
      </dgm:t>
    </dgm:pt>
    <dgm:pt modelId="{C03FE7A3-D2A7-464F-A12C-1F843F7C95AE}">
      <dgm:prSet phldrT="[Texto]"/>
      <dgm:spPr/>
      <dgm:t>
        <a:bodyPr/>
        <a:lstStyle/>
        <a:p>
          <a:r>
            <a:rPr lang="es-419" dirty="0"/>
            <a:t>En conjunto con la Fundación CRUSA ha desarrollado 5 proyectos que beneficiaron a 300 productores de cacao y 40 de maíz pujagua </a:t>
          </a:r>
          <a:endParaRPr lang="en-US" dirty="0"/>
        </a:p>
      </dgm:t>
    </dgm:pt>
    <dgm:pt modelId="{3B409F73-989B-4043-9505-3A51452991E6}" type="parTrans" cxnId="{519DF3C5-CCBD-4032-8979-5390F901D04F}">
      <dgm:prSet/>
      <dgm:spPr/>
      <dgm:t>
        <a:bodyPr/>
        <a:lstStyle/>
        <a:p>
          <a:endParaRPr lang="en-US"/>
        </a:p>
      </dgm:t>
    </dgm:pt>
    <dgm:pt modelId="{0D8DA7F8-0A42-4348-BB74-93E63D22AE54}" type="sibTrans" cxnId="{519DF3C5-CCBD-4032-8979-5390F901D04F}">
      <dgm:prSet/>
      <dgm:spPr/>
      <dgm:t>
        <a:bodyPr/>
        <a:lstStyle/>
        <a:p>
          <a:endParaRPr lang="en-US"/>
        </a:p>
      </dgm:t>
    </dgm:pt>
    <dgm:pt modelId="{4363DE88-9227-4767-8B37-0AF236A19201}">
      <dgm:prSet phldrT="[Texto]"/>
      <dgm:spPr/>
      <dgm:t>
        <a:bodyPr/>
        <a:lstStyle/>
        <a:p>
          <a:r>
            <a:rPr lang="es-419" dirty="0"/>
            <a:t>Agricultura de precisión y agregación de valor en la Zona Norte de Cartago</a:t>
          </a:r>
          <a:endParaRPr lang="en-US" dirty="0"/>
        </a:p>
      </dgm:t>
    </dgm:pt>
    <dgm:pt modelId="{4129306B-C22A-4D77-AA22-29F1E39C0B56}" type="parTrans" cxnId="{56286E31-602C-4E18-A7A1-97127B6C4C30}">
      <dgm:prSet/>
      <dgm:spPr/>
      <dgm:t>
        <a:bodyPr/>
        <a:lstStyle/>
        <a:p>
          <a:endParaRPr lang="en-US"/>
        </a:p>
      </dgm:t>
    </dgm:pt>
    <dgm:pt modelId="{D47E0DDB-3E29-4D51-80D8-E8A051B501FC}" type="sibTrans" cxnId="{56286E31-602C-4E18-A7A1-97127B6C4C30}">
      <dgm:prSet/>
      <dgm:spPr/>
      <dgm:t>
        <a:bodyPr/>
        <a:lstStyle/>
        <a:p>
          <a:endParaRPr lang="en-US"/>
        </a:p>
      </dgm:t>
    </dgm:pt>
    <dgm:pt modelId="{5EFB4B43-6962-4745-9E54-5F391E8050B0}">
      <dgm:prSet phldrT="[Texto]"/>
      <dgm:spPr/>
      <dgm:t>
        <a:bodyPr/>
        <a:lstStyle/>
        <a:p>
          <a:r>
            <a:rPr lang="es-419" dirty="0"/>
            <a:t>Implementación de agricultura de precisión y sistemas de </a:t>
          </a:r>
          <a:r>
            <a:rPr lang="es-419" dirty="0" err="1"/>
            <a:t>IoT</a:t>
          </a:r>
          <a:endParaRPr lang="en-US" dirty="0"/>
        </a:p>
      </dgm:t>
    </dgm:pt>
    <dgm:pt modelId="{0E7CFB1F-8474-4A21-BF98-58C604783FC6}" type="parTrans" cxnId="{76B05374-844C-4B81-A8A6-6C831A92F316}">
      <dgm:prSet/>
      <dgm:spPr/>
      <dgm:t>
        <a:bodyPr/>
        <a:lstStyle/>
        <a:p>
          <a:endParaRPr lang="en-US"/>
        </a:p>
      </dgm:t>
    </dgm:pt>
    <dgm:pt modelId="{1DFB0008-7DB9-4EB4-94A7-37515EB754B5}" type="sibTrans" cxnId="{76B05374-844C-4B81-A8A6-6C831A92F316}">
      <dgm:prSet/>
      <dgm:spPr/>
      <dgm:t>
        <a:bodyPr/>
        <a:lstStyle/>
        <a:p>
          <a:endParaRPr lang="en-US"/>
        </a:p>
      </dgm:t>
    </dgm:pt>
    <dgm:pt modelId="{3F217467-4213-46CC-82A7-985BCD22D4F9}" type="pres">
      <dgm:prSet presAssocID="{30B582BA-BB27-48F2-8154-025B5B2BE168}" presName="linear" presStyleCnt="0">
        <dgm:presLayoutVars>
          <dgm:dir/>
          <dgm:animLvl val="lvl"/>
          <dgm:resizeHandles val="exact"/>
        </dgm:presLayoutVars>
      </dgm:prSet>
      <dgm:spPr/>
    </dgm:pt>
    <dgm:pt modelId="{7AB63810-0F88-4A78-A1EC-D3C601D8DEB8}" type="pres">
      <dgm:prSet presAssocID="{2FF2AA55-DF9C-4291-B60D-F5EDB1B3B0D0}" presName="parentLin" presStyleCnt="0"/>
      <dgm:spPr/>
    </dgm:pt>
    <dgm:pt modelId="{8D4D439C-5192-440B-9AD5-0419091F58E6}" type="pres">
      <dgm:prSet presAssocID="{2FF2AA55-DF9C-4291-B60D-F5EDB1B3B0D0}" presName="parentLeftMargin" presStyleLbl="node1" presStyleIdx="0" presStyleCnt="3"/>
      <dgm:spPr/>
    </dgm:pt>
    <dgm:pt modelId="{18EC8EB6-0D0B-42C6-BC4B-12F8F5B135F0}" type="pres">
      <dgm:prSet presAssocID="{2FF2AA55-DF9C-4291-B60D-F5EDB1B3B0D0}" presName="parentText" presStyleLbl="node1" presStyleIdx="0" presStyleCnt="3">
        <dgm:presLayoutVars>
          <dgm:chMax val="0"/>
          <dgm:bulletEnabled val="1"/>
        </dgm:presLayoutVars>
      </dgm:prSet>
      <dgm:spPr/>
    </dgm:pt>
    <dgm:pt modelId="{11BA9DCC-BF34-4764-9F29-41D2306E27E8}" type="pres">
      <dgm:prSet presAssocID="{2FF2AA55-DF9C-4291-B60D-F5EDB1B3B0D0}" presName="negativeSpace" presStyleCnt="0"/>
      <dgm:spPr/>
    </dgm:pt>
    <dgm:pt modelId="{3F1011DC-D5FE-4E53-A89B-E0C29ADA96C9}" type="pres">
      <dgm:prSet presAssocID="{2FF2AA55-DF9C-4291-B60D-F5EDB1B3B0D0}" presName="childText" presStyleLbl="conFgAcc1" presStyleIdx="0" presStyleCnt="3">
        <dgm:presLayoutVars>
          <dgm:bulletEnabled val="1"/>
        </dgm:presLayoutVars>
      </dgm:prSet>
      <dgm:spPr/>
    </dgm:pt>
    <dgm:pt modelId="{1BAE5D23-21C8-4FFA-BC36-26123677AA6D}" type="pres">
      <dgm:prSet presAssocID="{AD6E0967-DDEA-4B1E-A44C-582885382C51}" presName="spaceBetweenRectangles" presStyleCnt="0"/>
      <dgm:spPr/>
    </dgm:pt>
    <dgm:pt modelId="{9FB248C4-24EF-42C7-80BD-B315192E01CE}" type="pres">
      <dgm:prSet presAssocID="{9FD878ED-AE8B-4DCD-87B4-11C231B80BE4}" presName="parentLin" presStyleCnt="0"/>
      <dgm:spPr/>
    </dgm:pt>
    <dgm:pt modelId="{0E2ED14E-79BB-48C5-A28E-8F1A559BA875}" type="pres">
      <dgm:prSet presAssocID="{9FD878ED-AE8B-4DCD-87B4-11C231B80BE4}" presName="parentLeftMargin" presStyleLbl="node1" presStyleIdx="0" presStyleCnt="3"/>
      <dgm:spPr/>
    </dgm:pt>
    <dgm:pt modelId="{D11B3A84-9CC7-4A8F-AD68-83811DE65B56}" type="pres">
      <dgm:prSet presAssocID="{9FD878ED-AE8B-4DCD-87B4-11C231B80BE4}" presName="parentText" presStyleLbl="node1" presStyleIdx="1" presStyleCnt="3">
        <dgm:presLayoutVars>
          <dgm:chMax val="0"/>
          <dgm:bulletEnabled val="1"/>
        </dgm:presLayoutVars>
      </dgm:prSet>
      <dgm:spPr/>
    </dgm:pt>
    <dgm:pt modelId="{2752ED49-0992-42AB-9AEF-C4CFF2ECA32F}" type="pres">
      <dgm:prSet presAssocID="{9FD878ED-AE8B-4DCD-87B4-11C231B80BE4}" presName="negativeSpace" presStyleCnt="0"/>
      <dgm:spPr/>
    </dgm:pt>
    <dgm:pt modelId="{A87CF549-8DFA-419A-994C-AED2239A1DC4}" type="pres">
      <dgm:prSet presAssocID="{9FD878ED-AE8B-4DCD-87B4-11C231B80BE4}" presName="childText" presStyleLbl="conFgAcc1" presStyleIdx="1" presStyleCnt="3">
        <dgm:presLayoutVars>
          <dgm:bulletEnabled val="1"/>
        </dgm:presLayoutVars>
      </dgm:prSet>
      <dgm:spPr/>
    </dgm:pt>
    <dgm:pt modelId="{C519DD9D-5F41-444E-A809-2F20CCEE292C}" type="pres">
      <dgm:prSet presAssocID="{F6FE7579-4733-4AA6-973E-9AB118CB2B9C}" presName="spaceBetweenRectangles" presStyleCnt="0"/>
      <dgm:spPr/>
    </dgm:pt>
    <dgm:pt modelId="{2F2BA5D0-6A87-4070-9A8B-09503AF07DC8}" type="pres">
      <dgm:prSet presAssocID="{B73B1F1E-A091-448E-BB16-B7564414BBF0}" presName="parentLin" presStyleCnt="0"/>
      <dgm:spPr/>
    </dgm:pt>
    <dgm:pt modelId="{894FBF16-8F46-48AD-9168-1C6F39385280}" type="pres">
      <dgm:prSet presAssocID="{B73B1F1E-A091-448E-BB16-B7564414BBF0}" presName="parentLeftMargin" presStyleLbl="node1" presStyleIdx="1" presStyleCnt="3"/>
      <dgm:spPr/>
    </dgm:pt>
    <dgm:pt modelId="{F7BDC334-CACE-492E-B310-332DCAE48E8A}" type="pres">
      <dgm:prSet presAssocID="{B73B1F1E-A091-448E-BB16-B7564414BBF0}" presName="parentText" presStyleLbl="node1" presStyleIdx="2" presStyleCnt="3">
        <dgm:presLayoutVars>
          <dgm:chMax val="0"/>
          <dgm:bulletEnabled val="1"/>
        </dgm:presLayoutVars>
      </dgm:prSet>
      <dgm:spPr/>
    </dgm:pt>
    <dgm:pt modelId="{BDEEF3F0-FE38-420D-97D6-221AC33159DF}" type="pres">
      <dgm:prSet presAssocID="{B73B1F1E-A091-448E-BB16-B7564414BBF0}" presName="negativeSpace" presStyleCnt="0"/>
      <dgm:spPr/>
    </dgm:pt>
    <dgm:pt modelId="{66320070-F63B-4CAF-AB7A-68B20A4DDA6C}" type="pres">
      <dgm:prSet presAssocID="{B73B1F1E-A091-448E-BB16-B7564414BBF0}" presName="childText" presStyleLbl="conFgAcc1" presStyleIdx="2" presStyleCnt="3">
        <dgm:presLayoutVars>
          <dgm:bulletEnabled val="1"/>
        </dgm:presLayoutVars>
      </dgm:prSet>
      <dgm:spPr/>
    </dgm:pt>
  </dgm:ptLst>
  <dgm:cxnLst>
    <dgm:cxn modelId="{FC87FC01-6DDC-4354-8F92-F4E8F548787D}" type="presOf" srcId="{77FA2B2E-ACF1-44D3-BE07-3F990A4B2C9D}" destId="{3F1011DC-D5FE-4E53-A89B-E0C29ADA96C9}" srcOrd="0" destOrd="0" presId="urn:microsoft.com/office/officeart/2005/8/layout/list1"/>
    <dgm:cxn modelId="{F5842314-98E2-4897-8487-9AAD8738FF5A}" type="presOf" srcId="{30B582BA-BB27-48F2-8154-025B5B2BE168}" destId="{3F217467-4213-46CC-82A7-985BCD22D4F9}" srcOrd="0" destOrd="0" presId="urn:microsoft.com/office/officeart/2005/8/layout/list1"/>
    <dgm:cxn modelId="{8A2E7E1F-7612-4BEB-A76A-28CC9EE50485}" srcId="{2FF2AA55-DF9C-4291-B60D-F5EDB1B3B0D0}" destId="{4F75D8D4-19DC-4721-9B88-B984CBC21FBE}" srcOrd="1" destOrd="0" parTransId="{972CC77F-69E8-4828-AF7C-7FC7238AF7EC}" sibTransId="{B4175C53-FDC7-485F-A31B-88449870A6DF}"/>
    <dgm:cxn modelId="{9922BD27-F4F6-40D4-85FE-8C81AD7A9A95}" type="presOf" srcId="{5EFB4B43-6962-4745-9E54-5F391E8050B0}" destId="{66320070-F63B-4CAF-AB7A-68B20A4DDA6C}" srcOrd="0" destOrd="1" presId="urn:microsoft.com/office/officeart/2005/8/layout/list1"/>
    <dgm:cxn modelId="{56286E31-602C-4E18-A7A1-97127B6C4C30}" srcId="{B73B1F1E-A091-448E-BB16-B7564414BBF0}" destId="{4363DE88-9227-4767-8B37-0AF236A19201}" srcOrd="0" destOrd="0" parTransId="{4129306B-C22A-4D77-AA22-29F1E39C0B56}" sibTransId="{D47E0DDB-3E29-4D51-80D8-E8A051B501FC}"/>
    <dgm:cxn modelId="{9CFCCD65-5315-4D86-A26E-77C8E2D398D2}" type="presOf" srcId="{9FD878ED-AE8B-4DCD-87B4-11C231B80BE4}" destId="{0E2ED14E-79BB-48C5-A28E-8F1A559BA875}" srcOrd="0" destOrd="0" presId="urn:microsoft.com/office/officeart/2005/8/layout/list1"/>
    <dgm:cxn modelId="{4D48836C-54BD-4896-8397-27D4EE0880DA}" srcId="{30B582BA-BB27-48F2-8154-025B5B2BE168}" destId="{B73B1F1E-A091-448E-BB16-B7564414BBF0}" srcOrd="2" destOrd="0" parTransId="{88DC73C7-C1CE-46B4-8797-A67A9F0707CA}" sibTransId="{941659EC-C9C4-4933-9DC8-6A09A9F734C7}"/>
    <dgm:cxn modelId="{CDE0734D-8F9B-4A72-8B33-37C4464DECE4}" type="presOf" srcId="{B73B1F1E-A091-448E-BB16-B7564414BBF0}" destId="{894FBF16-8F46-48AD-9168-1C6F39385280}" srcOrd="0" destOrd="0" presId="urn:microsoft.com/office/officeart/2005/8/layout/list1"/>
    <dgm:cxn modelId="{C4F3B652-C4DE-459D-9230-A3D1E3AEEB40}" srcId="{2FF2AA55-DF9C-4291-B60D-F5EDB1B3B0D0}" destId="{77FA2B2E-ACF1-44D3-BE07-3F990A4B2C9D}" srcOrd="0" destOrd="0" parTransId="{544E472A-3B37-476A-AB67-9676F04CA6BF}" sibTransId="{94225CD7-E8FE-4DAB-9A84-37944DDC695D}"/>
    <dgm:cxn modelId="{76B05374-844C-4B81-A8A6-6C831A92F316}" srcId="{B73B1F1E-A091-448E-BB16-B7564414BBF0}" destId="{5EFB4B43-6962-4745-9E54-5F391E8050B0}" srcOrd="1" destOrd="0" parTransId="{0E7CFB1F-8474-4A21-BF98-58C604783FC6}" sibTransId="{1DFB0008-7DB9-4EB4-94A7-37515EB754B5}"/>
    <dgm:cxn modelId="{6787F486-F852-4B52-962F-56FDEDC8A116}" type="presOf" srcId="{2FF2AA55-DF9C-4291-B60D-F5EDB1B3B0D0}" destId="{18EC8EB6-0D0B-42C6-BC4B-12F8F5B135F0}" srcOrd="1" destOrd="0" presId="urn:microsoft.com/office/officeart/2005/8/layout/list1"/>
    <dgm:cxn modelId="{499FDB9D-784E-4503-AA20-125B8BFEC344}" type="presOf" srcId="{9FD878ED-AE8B-4DCD-87B4-11C231B80BE4}" destId="{D11B3A84-9CC7-4A8F-AD68-83811DE65B56}" srcOrd="1" destOrd="0" presId="urn:microsoft.com/office/officeart/2005/8/layout/list1"/>
    <dgm:cxn modelId="{7C0FCCA3-BEBD-4D70-AD2E-A7010CE33D77}" srcId="{30B582BA-BB27-48F2-8154-025B5B2BE168}" destId="{9FD878ED-AE8B-4DCD-87B4-11C231B80BE4}" srcOrd="1" destOrd="0" parTransId="{53EE929F-0B0B-4CB3-977D-ED582C7C299A}" sibTransId="{F6FE7579-4733-4AA6-973E-9AB118CB2B9C}"/>
    <dgm:cxn modelId="{F61779AC-782F-4745-8504-068BAC1E15E7}" type="presOf" srcId="{2FF2AA55-DF9C-4291-B60D-F5EDB1B3B0D0}" destId="{8D4D439C-5192-440B-9AD5-0419091F58E6}" srcOrd="0" destOrd="0" presId="urn:microsoft.com/office/officeart/2005/8/layout/list1"/>
    <dgm:cxn modelId="{519DF3C5-CCBD-4032-8979-5390F901D04F}" srcId="{9FD878ED-AE8B-4DCD-87B4-11C231B80BE4}" destId="{C03FE7A3-D2A7-464F-A12C-1F843F7C95AE}" srcOrd="0" destOrd="0" parTransId="{3B409F73-989B-4043-9505-3A51452991E6}" sibTransId="{0D8DA7F8-0A42-4348-BB74-93E63D22AE54}"/>
    <dgm:cxn modelId="{962F92D3-79BE-4B07-A2E9-A0EFC70C8C8D}" type="presOf" srcId="{B73B1F1E-A091-448E-BB16-B7564414BBF0}" destId="{F7BDC334-CACE-492E-B310-332DCAE48E8A}" srcOrd="1" destOrd="0" presId="urn:microsoft.com/office/officeart/2005/8/layout/list1"/>
    <dgm:cxn modelId="{4C18FFDC-20BF-4BB5-AE9F-B5CDA3EEDC8E}" type="presOf" srcId="{4F75D8D4-19DC-4721-9B88-B984CBC21FBE}" destId="{3F1011DC-D5FE-4E53-A89B-E0C29ADA96C9}" srcOrd="0" destOrd="1" presId="urn:microsoft.com/office/officeart/2005/8/layout/list1"/>
    <dgm:cxn modelId="{7C8A13E1-7344-4BB6-9647-2126AD4F46E3}" type="presOf" srcId="{C03FE7A3-D2A7-464F-A12C-1F843F7C95AE}" destId="{A87CF549-8DFA-419A-994C-AED2239A1DC4}" srcOrd="0" destOrd="0" presId="urn:microsoft.com/office/officeart/2005/8/layout/list1"/>
    <dgm:cxn modelId="{C8D2ACE6-8E4F-4134-92A0-AC07188430B9}" type="presOf" srcId="{4363DE88-9227-4767-8B37-0AF236A19201}" destId="{66320070-F63B-4CAF-AB7A-68B20A4DDA6C}" srcOrd="0" destOrd="0" presId="urn:microsoft.com/office/officeart/2005/8/layout/list1"/>
    <dgm:cxn modelId="{C791CAFB-BA17-43DB-ACBA-4B4050DB4149}" srcId="{30B582BA-BB27-48F2-8154-025B5B2BE168}" destId="{2FF2AA55-DF9C-4291-B60D-F5EDB1B3B0D0}" srcOrd="0" destOrd="0" parTransId="{509AA2F6-3452-4DE8-A66E-AE23385106E7}" sibTransId="{AD6E0967-DDEA-4B1E-A44C-582885382C51}"/>
    <dgm:cxn modelId="{9B9AE3D4-AAA8-4911-AED0-C20DC9699EB4}" type="presParOf" srcId="{3F217467-4213-46CC-82A7-985BCD22D4F9}" destId="{7AB63810-0F88-4A78-A1EC-D3C601D8DEB8}" srcOrd="0" destOrd="0" presId="urn:microsoft.com/office/officeart/2005/8/layout/list1"/>
    <dgm:cxn modelId="{0F251510-A50E-454F-857A-F259E0B43701}" type="presParOf" srcId="{7AB63810-0F88-4A78-A1EC-D3C601D8DEB8}" destId="{8D4D439C-5192-440B-9AD5-0419091F58E6}" srcOrd="0" destOrd="0" presId="urn:microsoft.com/office/officeart/2005/8/layout/list1"/>
    <dgm:cxn modelId="{77B8F5BC-5DDE-458E-AF9B-732120D37919}" type="presParOf" srcId="{7AB63810-0F88-4A78-A1EC-D3C601D8DEB8}" destId="{18EC8EB6-0D0B-42C6-BC4B-12F8F5B135F0}" srcOrd="1" destOrd="0" presId="urn:microsoft.com/office/officeart/2005/8/layout/list1"/>
    <dgm:cxn modelId="{D669AF9F-3B4D-4F28-94D7-6CEB9C9DE5EE}" type="presParOf" srcId="{3F217467-4213-46CC-82A7-985BCD22D4F9}" destId="{11BA9DCC-BF34-4764-9F29-41D2306E27E8}" srcOrd="1" destOrd="0" presId="urn:microsoft.com/office/officeart/2005/8/layout/list1"/>
    <dgm:cxn modelId="{CDFC3CC0-847A-4372-8C46-0C30B2954A76}" type="presParOf" srcId="{3F217467-4213-46CC-82A7-985BCD22D4F9}" destId="{3F1011DC-D5FE-4E53-A89B-E0C29ADA96C9}" srcOrd="2" destOrd="0" presId="urn:microsoft.com/office/officeart/2005/8/layout/list1"/>
    <dgm:cxn modelId="{610D8E73-BD4A-433C-85F2-090824C5247F}" type="presParOf" srcId="{3F217467-4213-46CC-82A7-985BCD22D4F9}" destId="{1BAE5D23-21C8-4FFA-BC36-26123677AA6D}" srcOrd="3" destOrd="0" presId="urn:microsoft.com/office/officeart/2005/8/layout/list1"/>
    <dgm:cxn modelId="{62372E16-B9A4-4FD0-94EE-288FACBC42BE}" type="presParOf" srcId="{3F217467-4213-46CC-82A7-985BCD22D4F9}" destId="{9FB248C4-24EF-42C7-80BD-B315192E01CE}" srcOrd="4" destOrd="0" presId="urn:microsoft.com/office/officeart/2005/8/layout/list1"/>
    <dgm:cxn modelId="{59C98EB4-B445-469C-B4B0-E3574DDEF8CD}" type="presParOf" srcId="{9FB248C4-24EF-42C7-80BD-B315192E01CE}" destId="{0E2ED14E-79BB-48C5-A28E-8F1A559BA875}" srcOrd="0" destOrd="0" presId="urn:microsoft.com/office/officeart/2005/8/layout/list1"/>
    <dgm:cxn modelId="{C7424F66-5C24-4340-A758-753653489572}" type="presParOf" srcId="{9FB248C4-24EF-42C7-80BD-B315192E01CE}" destId="{D11B3A84-9CC7-4A8F-AD68-83811DE65B56}" srcOrd="1" destOrd="0" presId="urn:microsoft.com/office/officeart/2005/8/layout/list1"/>
    <dgm:cxn modelId="{35C7A074-23FB-408A-A505-AA4C97FFE58B}" type="presParOf" srcId="{3F217467-4213-46CC-82A7-985BCD22D4F9}" destId="{2752ED49-0992-42AB-9AEF-C4CFF2ECA32F}" srcOrd="5" destOrd="0" presId="urn:microsoft.com/office/officeart/2005/8/layout/list1"/>
    <dgm:cxn modelId="{6D1AC9A0-4C20-4F5D-862A-1D693ABF4D49}" type="presParOf" srcId="{3F217467-4213-46CC-82A7-985BCD22D4F9}" destId="{A87CF549-8DFA-419A-994C-AED2239A1DC4}" srcOrd="6" destOrd="0" presId="urn:microsoft.com/office/officeart/2005/8/layout/list1"/>
    <dgm:cxn modelId="{A144299F-B31B-4F46-A690-7FF945A00D87}" type="presParOf" srcId="{3F217467-4213-46CC-82A7-985BCD22D4F9}" destId="{C519DD9D-5F41-444E-A809-2F20CCEE292C}" srcOrd="7" destOrd="0" presId="urn:microsoft.com/office/officeart/2005/8/layout/list1"/>
    <dgm:cxn modelId="{D31566C9-EF07-4235-A7C9-56E16D2640DA}" type="presParOf" srcId="{3F217467-4213-46CC-82A7-985BCD22D4F9}" destId="{2F2BA5D0-6A87-4070-9A8B-09503AF07DC8}" srcOrd="8" destOrd="0" presId="urn:microsoft.com/office/officeart/2005/8/layout/list1"/>
    <dgm:cxn modelId="{4FA75161-0867-44B5-B9BA-A6427CA744F9}" type="presParOf" srcId="{2F2BA5D0-6A87-4070-9A8B-09503AF07DC8}" destId="{894FBF16-8F46-48AD-9168-1C6F39385280}" srcOrd="0" destOrd="0" presId="urn:microsoft.com/office/officeart/2005/8/layout/list1"/>
    <dgm:cxn modelId="{B643F3AC-BC2F-4423-A269-DFB9CDAD0717}" type="presParOf" srcId="{2F2BA5D0-6A87-4070-9A8B-09503AF07DC8}" destId="{F7BDC334-CACE-492E-B310-332DCAE48E8A}" srcOrd="1" destOrd="0" presId="urn:microsoft.com/office/officeart/2005/8/layout/list1"/>
    <dgm:cxn modelId="{BDB9D67B-5978-4CC9-9AB9-90BDC20C6992}" type="presParOf" srcId="{3F217467-4213-46CC-82A7-985BCD22D4F9}" destId="{BDEEF3F0-FE38-420D-97D6-221AC33159DF}" srcOrd="9" destOrd="0" presId="urn:microsoft.com/office/officeart/2005/8/layout/list1"/>
    <dgm:cxn modelId="{0F56C0CD-0553-44F5-9CAB-16D2D6450CDD}" type="presParOf" srcId="{3F217467-4213-46CC-82A7-985BCD22D4F9}" destId="{66320070-F63B-4CAF-AB7A-68B20A4DDA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06DB0EB-41C9-4E77-8759-76CFE204DEA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E735E4-A591-477A-9402-54ED2F0CC7ED}">
      <dgm:prSet phldrT="[Texto]"/>
      <dgm:spPr/>
      <dgm:t>
        <a:bodyPr/>
        <a:lstStyle/>
        <a:p>
          <a:r>
            <a:rPr lang="es-419" dirty="0"/>
            <a:t>Escuela de Ingeniería en Biosistemas – TCU</a:t>
          </a:r>
          <a:endParaRPr lang="en-US" dirty="0"/>
        </a:p>
      </dgm:t>
    </dgm:pt>
    <dgm:pt modelId="{34787B84-8043-4EFD-809F-3F6F673DFB6C}" type="parTrans" cxnId="{1C145613-DE5D-4AA0-B7ED-9FE73A5331CA}">
      <dgm:prSet/>
      <dgm:spPr/>
      <dgm:t>
        <a:bodyPr/>
        <a:lstStyle/>
        <a:p>
          <a:endParaRPr lang="en-US"/>
        </a:p>
      </dgm:t>
    </dgm:pt>
    <dgm:pt modelId="{E65B81C8-7CA9-4E4D-A7D0-2264FE0B6461}" type="sibTrans" cxnId="{1C145613-DE5D-4AA0-B7ED-9FE73A5331CA}">
      <dgm:prSet/>
      <dgm:spPr/>
      <dgm:t>
        <a:bodyPr/>
        <a:lstStyle/>
        <a:p>
          <a:endParaRPr lang="en-US"/>
        </a:p>
      </dgm:t>
    </dgm:pt>
    <dgm:pt modelId="{F8B33E2C-44BB-4FB4-AE5B-2E05676C2A79}">
      <dgm:prSet phldrT="[Texto]"/>
      <dgm:spPr/>
      <dgm:t>
        <a:bodyPr/>
        <a:lstStyle/>
        <a:p>
          <a:r>
            <a:rPr lang="es-419" dirty="0"/>
            <a:t>Piña en San Carlos</a:t>
          </a:r>
          <a:endParaRPr lang="en-US" dirty="0"/>
        </a:p>
      </dgm:t>
    </dgm:pt>
    <dgm:pt modelId="{7781E17E-B361-45EE-91EB-88B6F89B9E93}" type="parTrans" cxnId="{28188DD8-CF9A-45AA-9ECC-7CDA2B2F9A90}">
      <dgm:prSet/>
      <dgm:spPr/>
      <dgm:t>
        <a:bodyPr/>
        <a:lstStyle/>
        <a:p>
          <a:endParaRPr lang="en-US"/>
        </a:p>
      </dgm:t>
    </dgm:pt>
    <dgm:pt modelId="{504DE937-C16B-4889-9D6C-8001BAE24A13}" type="sibTrans" cxnId="{28188DD8-CF9A-45AA-9ECC-7CDA2B2F9A90}">
      <dgm:prSet/>
      <dgm:spPr/>
      <dgm:t>
        <a:bodyPr/>
        <a:lstStyle/>
        <a:p>
          <a:endParaRPr lang="en-US"/>
        </a:p>
      </dgm:t>
    </dgm:pt>
    <dgm:pt modelId="{8E0E5F4D-04F7-4E32-BA78-97CD6DBBE905}">
      <dgm:prSet phldrT="[Texto]"/>
      <dgm:spPr/>
      <dgm:t>
        <a:bodyPr/>
        <a:lstStyle/>
        <a:p>
          <a:r>
            <a:rPr lang="es-419" dirty="0"/>
            <a:t>TCU “Fortalecimiento de la calidad de vida de la sociedad productiva agrícola”</a:t>
          </a:r>
          <a:endParaRPr lang="en-US" dirty="0"/>
        </a:p>
      </dgm:t>
    </dgm:pt>
    <dgm:pt modelId="{C0529209-3F77-49FD-9A00-F670CB83837E}" type="parTrans" cxnId="{7667D5BF-52B8-4A1B-A700-F55DFD43C88B}">
      <dgm:prSet/>
      <dgm:spPr/>
      <dgm:t>
        <a:bodyPr/>
        <a:lstStyle/>
        <a:p>
          <a:endParaRPr lang="en-US"/>
        </a:p>
      </dgm:t>
    </dgm:pt>
    <dgm:pt modelId="{2C194817-5142-48D5-96F8-623E074A65E9}" type="sibTrans" cxnId="{7667D5BF-52B8-4A1B-A700-F55DFD43C88B}">
      <dgm:prSet/>
      <dgm:spPr/>
      <dgm:t>
        <a:bodyPr/>
        <a:lstStyle/>
        <a:p>
          <a:endParaRPr lang="en-US"/>
        </a:p>
      </dgm:t>
    </dgm:pt>
    <dgm:pt modelId="{7DC105B1-9E8C-4714-9453-77082ADD23FE}">
      <dgm:prSet phldrT="[Texto]"/>
      <dgm:spPr/>
      <dgm:t>
        <a:bodyPr/>
        <a:lstStyle/>
        <a:p>
          <a:r>
            <a:rPr lang="es-419" dirty="0"/>
            <a:t>Incluye a 40 agricultores distribuidos en Tierra Blanca de Cartago y San Isidro de San Ramón </a:t>
          </a:r>
          <a:endParaRPr lang="en-US" dirty="0"/>
        </a:p>
      </dgm:t>
    </dgm:pt>
    <dgm:pt modelId="{68E8BE0C-2915-4582-AB49-0E645A892BA0}" type="parTrans" cxnId="{CC93FCC9-3C74-4A5B-A6EF-EA0D7AA21EE4}">
      <dgm:prSet/>
      <dgm:spPr/>
      <dgm:t>
        <a:bodyPr/>
        <a:lstStyle/>
        <a:p>
          <a:endParaRPr lang="en-US"/>
        </a:p>
      </dgm:t>
    </dgm:pt>
    <dgm:pt modelId="{A1087410-B183-4CBA-B2B3-1808911A161B}" type="sibTrans" cxnId="{CC93FCC9-3C74-4A5B-A6EF-EA0D7AA21EE4}">
      <dgm:prSet/>
      <dgm:spPr/>
      <dgm:t>
        <a:bodyPr/>
        <a:lstStyle/>
        <a:p>
          <a:endParaRPr lang="en-US"/>
        </a:p>
      </dgm:t>
    </dgm:pt>
    <dgm:pt modelId="{FE91AEDB-9D04-4C3B-9148-7E3E1602FB5D}">
      <dgm:prSet phldrT="[Texto]"/>
      <dgm:spPr/>
      <dgm:t>
        <a:bodyPr/>
        <a:lstStyle/>
        <a:p>
          <a:r>
            <a:rPr lang="es-419" dirty="0"/>
            <a:t>Uso de imágenes multiespectrales para piña en San Carlos</a:t>
          </a:r>
          <a:endParaRPr lang="en-US" dirty="0"/>
        </a:p>
      </dgm:t>
    </dgm:pt>
    <dgm:pt modelId="{AD97AEEA-5B80-42A9-B3DE-B628541446C7}" type="parTrans" cxnId="{63CDE67B-EFD7-425B-9736-41448B3417AD}">
      <dgm:prSet/>
      <dgm:spPr/>
      <dgm:t>
        <a:bodyPr/>
        <a:lstStyle/>
        <a:p>
          <a:endParaRPr lang="en-US"/>
        </a:p>
      </dgm:t>
    </dgm:pt>
    <dgm:pt modelId="{6425494F-7930-404A-8C33-7D03B76E3C69}" type="sibTrans" cxnId="{63CDE67B-EFD7-425B-9736-41448B3417AD}">
      <dgm:prSet/>
      <dgm:spPr/>
      <dgm:t>
        <a:bodyPr/>
        <a:lstStyle/>
        <a:p>
          <a:endParaRPr lang="en-US"/>
        </a:p>
      </dgm:t>
    </dgm:pt>
    <dgm:pt modelId="{E80F00D2-882B-4771-8703-E710A54CD5E3}">
      <dgm:prSet phldrT="[Texto]"/>
      <dgm:spPr/>
      <dgm:t>
        <a:bodyPr/>
        <a:lstStyle/>
        <a:p>
          <a:r>
            <a:rPr lang="es-419" dirty="0"/>
            <a:t>Proyectos de agricultura de precisión y SIG en Pital</a:t>
          </a:r>
          <a:endParaRPr lang="en-US" dirty="0"/>
        </a:p>
      </dgm:t>
    </dgm:pt>
    <dgm:pt modelId="{DD6741A2-87D2-4343-B955-196EB6B2B55F}" type="parTrans" cxnId="{FE414D65-B2C2-44B6-A9E1-954A4C023224}">
      <dgm:prSet/>
      <dgm:spPr/>
      <dgm:t>
        <a:bodyPr/>
        <a:lstStyle/>
        <a:p>
          <a:endParaRPr lang="en-US"/>
        </a:p>
      </dgm:t>
    </dgm:pt>
    <dgm:pt modelId="{D30B7221-D5FC-4F63-AFC0-B465D85A2ACD}" type="sibTrans" cxnId="{FE414D65-B2C2-44B6-A9E1-954A4C023224}">
      <dgm:prSet/>
      <dgm:spPr/>
      <dgm:t>
        <a:bodyPr/>
        <a:lstStyle/>
        <a:p>
          <a:endParaRPr lang="en-US"/>
        </a:p>
      </dgm:t>
    </dgm:pt>
    <dgm:pt modelId="{C3C3A52A-70C0-49F5-81B7-B177FADD27DC}">
      <dgm:prSet phldrT="[Texto]"/>
      <dgm:spPr/>
      <dgm:t>
        <a:bodyPr/>
        <a:lstStyle/>
        <a:p>
          <a:r>
            <a:rPr lang="es-419" dirty="0"/>
            <a:t>Upala Agrícola – empresa líder</a:t>
          </a:r>
          <a:endParaRPr lang="en-US" dirty="0"/>
        </a:p>
      </dgm:t>
    </dgm:pt>
    <dgm:pt modelId="{F3ECB944-14F9-4B2E-87DA-5366042C3F25}" type="parTrans" cxnId="{930FACD8-2A36-4FA1-92F0-7647F1B725B7}">
      <dgm:prSet/>
      <dgm:spPr/>
      <dgm:t>
        <a:bodyPr/>
        <a:lstStyle/>
        <a:p>
          <a:endParaRPr lang="en-US"/>
        </a:p>
      </dgm:t>
    </dgm:pt>
    <dgm:pt modelId="{C2B88F24-C8B5-4368-B5FD-B5763F7DCBB4}" type="sibTrans" cxnId="{930FACD8-2A36-4FA1-92F0-7647F1B725B7}">
      <dgm:prSet/>
      <dgm:spPr/>
      <dgm:t>
        <a:bodyPr/>
        <a:lstStyle/>
        <a:p>
          <a:endParaRPr lang="en-US"/>
        </a:p>
      </dgm:t>
    </dgm:pt>
    <dgm:pt modelId="{05D6F08E-5C2D-4C8E-8816-CAD7B1A6BB10}">
      <dgm:prSet phldrT="[Texto]"/>
      <dgm:spPr/>
      <dgm:t>
        <a:bodyPr/>
        <a:lstStyle/>
        <a:p>
          <a:r>
            <a:rPr lang="es-419" dirty="0"/>
            <a:t>Drones en Costa Rica</a:t>
          </a:r>
          <a:endParaRPr lang="en-US" dirty="0"/>
        </a:p>
      </dgm:t>
    </dgm:pt>
    <dgm:pt modelId="{7EACF531-3A83-435C-BBEF-F7A61FD3D147}" type="parTrans" cxnId="{1EE8893B-1379-4E6F-B13A-0097735ABF99}">
      <dgm:prSet/>
      <dgm:spPr/>
      <dgm:t>
        <a:bodyPr/>
        <a:lstStyle/>
        <a:p>
          <a:endParaRPr lang="en-US"/>
        </a:p>
      </dgm:t>
    </dgm:pt>
    <dgm:pt modelId="{20C5CA15-776F-49B6-902E-D2DA06AAA548}" type="sibTrans" cxnId="{1EE8893B-1379-4E6F-B13A-0097735ABF99}">
      <dgm:prSet/>
      <dgm:spPr/>
      <dgm:t>
        <a:bodyPr/>
        <a:lstStyle/>
        <a:p>
          <a:endParaRPr lang="en-US"/>
        </a:p>
      </dgm:t>
    </dgm:pt>
    <dgm:pt modelId="{08FD1A24-3FDA-4799-BE22-0EFECA1B5207}">
      <dgm:prSet phldrT="[Texto]"/>
      <dgm:spPr/>
      <dgm:t>
        <a:bodyPr/>
        <a:lstStyle/>
        <a:p>
          <a:r>
            <a:rPr lang="es-419" dirty="0"/>
            <a:t>Índigo Drones</a:t>
          </a:r>
          <a:endParaRPr lang="en-US" dirty="0"/>
        </a:p>
      </dgm:t>
    </dgm:pt>
    <dgm:pt modelId="{17AF047D-1EB3-41D8-A8D6-5F44C88C92AD}" type="parTrans" cxnId="{07351B8D-AA9B-4D5C-B550-A355C3021C8C}">
      <dgm:prSet/>
      <dgm:spPr/>
      <dgm:t>
        <a:bodyPr/>
        <a:lstStyle/>
        <a:p>
          <a:endParaRPr lang="en-US"/>
        </a:p>
      </dgm:t>
    </dgm:pt>
    <dgm:pt modelId="{F3743B43-3637-4CA5-BA24-DE0DEE0F85DA}" type="sibTrans" cxnId="{07351B8D-AA9B-4D5C-B550-A355C3021C8C}">
      <dgm:prSet/>
      <dgm:spPr/>
      <dgm:t>
        <a:bodyPr/>
        <a:lstStyle/>
        <a:p>
          <a:endParaRPr lang="en-US"/>
        </a:p>
      </dgm:t>
    </dgm:pt>
    <dgm:pt modelId="{A4678FB6-7E76-4522-97E9-659854FFFF29}">
      <dgm:prSet phldrT="[Texto]"/>
      <dgm:spPr/>
      <dgm:t>
        <a:bodyPr/>
        <a:lstStyle/>
        <a:p>
          <a:r>
            <a:rPr lang="es-419" dirty="0" err="1"/>
            <a:t>Muraya</a:t>
          </a:r>
          <a:r>
            <a:rPr lang="es-419" dirty="0"/>
            <a:t> </a:t>
          </a:r>
          <a:r>
            <a:rPr lang="es-419" dirty="0" err="1"/>
            <a:t>Drone</a:t>
          </a:r>
          <a:r>
            <a:rPr lang="es-419" dirty="0"/>
            <a:t> Terra</a:t>
          </a:r>
          <a:endParaRPr lang="en-US" dirty="0"/>
        </a:p>
      </dgm:t>
    </dgm:pt>
    <dgm:pt modelId="{46C43D85-36EC-448F-8282-DF28E2A41F94}" type="parTrans" cxnId="{97E99DA3-8A0E-40CD-A881-C35BB3A1D91D}">
      <dgm:prSet/>
      <dgm:spPr/>
      <dgm:t>
        <a:bodyPr/>
        <a:lstStyle/>
        <a:p>
          <a:endParaRPr lang="en-US"/>
        </a:p>
      </dgm:t>
    </dgm:pt>
    <dgm:pt modelId="{9E1CAFE8-6A3B-46C6-9756-80F619515BAD}" type="sibTrans" cxnId="{97E99DA3-8A0E-40CD-A881-C35BB3A1D91D}">
      <dgm:prSet/>
      <dgm:spPr/>
      <dgm:t>
        <a:bodyPr/>
        <a:lstStyle/>
        <a:p>
          <a:endParaRPr lang="en-US"/>
        </a:p>
      </dgm:t>
    </dgm:pt>
    <dgm:pt modelId="{E72486AF-6216-486C-A76A-C25013740105}" type="pres">
      <dgm:prSet presAssocID="{006DB0EB-41C9-4E77-8759-76CFE204DEA0}" presName="linear" presStyleCnt="0">
        <dgm:presLayoutVars>
          <dgm:dir/>
          <dgm:animLvl val="lvl"/>
          <dgm:resizeHandles val="exact"/>
        </dgm:presLayoutVars>
      </dgm:prSet>
      <dgm:spPr/>
    </dgm:pt>
    <dgm:pt modelId="{7BEBA3D3-89AD-4BD0-BA66-6565525803DF}" type="pres">
      <dgm:prSet presAssocID="{3BE735E4-A591-477A-9402-54ED2F0CC7ED}" presName="parentLin" presStyleCnt="0"/>
      <dgm:spPr/>
    </dgm:pt>
    <dgm:pt modelId="{D8CF7A38-6439-4F68-9337-7A6F78E1EF40}" type="pres">
      <dgm:prSet presAssocID="{3BE735E4-A591-477A-9402-54ED2F0CC7ED}" presName="parentLeftMargin" presStyleLbl="node1" presStyleIdx="0" presStyleCnt="3"/>
      <dgm:spPr/>
    </dgm:pt>
    <dgm:pt modelId="{1A2AFC4F-9BC7-4703-B275-392FDFECD144}" type="pres">
      <dgm:prSet presAssocID="{3BE735E4-A591-477A-9402-54ED2F0CC7ED}" presName="parentText" presStyleLbl="node1" presStyleIdx="0" presStyleCnt="3">
        <dgm:presLayoutVars>
          <dgm:chMax val="0"/>
          <dgm:bulletEnabled val="1"/>
        </dgm:presLayoutVars>
      </dgm:prSet>
      <dgm:spPr/>
    </dgm:pt>
    <dgm:pt modelId="{29260FF7-2545-4EE6-921A-6B903D19C94E}" type="pres">
      <dgm:prSet presAssocID="{3BE735E4-A591-477A-9402-54ED2F0CC7ED}" presName="negativeSpace" presStyleCnt="0"/>
      <dgm:spPr/>
    </dgm:pt>
    <dgm:pt modelId="{5CF340BB-1947-4D04-AE22-73A485FF56D6}" type="pres">
      <dgm:prSet presAssocID="{3BE735E4-A591-477A-9402-54ED2F0CC7ED}" presName="childText" presStyleLbl="conFgAcc1" presStyleIdx="0" presStyleCnt="3">
        <dgm:presLayoutVars>
          <dgm:bulletEnabled val="1"/>
        </dgm:presLayoutVars>
      </dgm:prSet>
      <dgm:spPr/>
    </dgm:pt>
    <dgm:pt modelId="{8AA01F88-BAF6-4271-8BEC-01CA368B60D5}" type="pres">
      <dgm:prSet presAssocID="{E65B81C8-7CA9-4E4D-A7D0-2264FE0B6461}" presName="spaceBetweenRectangles" presStyleCnt="0"/>
      <dgm:spPr/>
    </dgm:pt>
    <dgm:pt modelId="{83095D56-3927-4229-90DB-A8392437F832}" type="pres">
      <dgm:prSet presAssocID="{F8B33E2C-44BB-4FB4-AE5B-2E05676C2A79}" presName="parentLin" presStyleCnt="0"/>
      <dgm:spPr/>
    </dgm:pt>
    <dgm:pt modelId="{FDF4DE04-246A-4860-8A6D-A874FC7A0B56}" type="pres">
      <dgm:prSet presAssocID="{F8B33E2C-44BB-4FB4-AE5B-2E05676C2A79}" presName="parentLeftMargin" presStyleLbl="node1" presStyleIdx="0" presStyleCnt="3"/>
      <dgm:spPr/>
    </dgm:pt>
    <dgm:pt modelId="{D17C36D9-C821-4B47-A898-9FD6FC05BB6E}" type="pres">
      <dgm:prSet presAssocID="{F8B33E2C-44BB-4FB4-AE5B-2E05676C2A79}" presName="parentText" presStyleLbl="node1" presStyleIdx="1" presStyleCnt="3">
        <dgm:presLayoutVars>
          <dgm:chMax val="0"/>
          <dgm:bulletEnabled val="1"/>
        </dgm:presLayoutVars>
      </dgm:prSet>
      <dgm:spPr/>
    </dgm:pt>
    <dgm:pt modelId="{0598F523-21D2-4E19-ADDB-D50A18DAC7D7}" type="pres">
      <dgm:prSet presAssocID="{F8B33E2C-44BB-4FB4-AE5B-2E05676C2A79}" presName="negativeSpace" presStyleCnt="0"/>
      <dgm:spPr/>
    </dgm:pt>
    <dgm:pt modelId="{5BD7F4B9-E4DA-4A3B-8FE5-97DAE205DAE7}" type="pres">
      <dgm:prSet presAssocID="{F8B33E2C-44BB-4FB4-AE5B-2E05676C2A79}" presName="childText" presStyleLbl="conFgAcc1" presStyleIdx="1" presStyleCnt="3">
        <dgm:presLayoutVars>
          <dgm:bulletEnabled val="1"/>
        </dgm:presLayoutVars>
      </dgm:prSet>
      <dgm:spPr/>
    </dgm:pt>
    <dgm:pt modelId="{4EFF8418-E35F-44B4-B3C4-F8278A9B6623}" type="pres">
      <dgm:prSet presAssocID="{504DE937-C16B-4889-9D6C-8001BAE24A13}" presName="spaceBetweenRectangles" presStyleCnt="0"/>
      <dgm:spPr/>
    </dgm:pt>
    <dgm:pt modelId="{2E3447EA-DF5B-4D53-B83C-1B0F7BBCD0C2}" type="pres">
      <dgm:prSet presAssocID="{05D6F08E-5C2D-4C8E-8816-CAD7B1A6BB10}" presName="parentLin" presStyleCnt="0"/>
      <dgm:spPr/>
    </dgm:pt>
    <dgm:pt modelId="{E5AB7859-C73F-4736-B75C-0A4B5B521AFA}" type="pres">
      <dgm:prSet presAssocID="{05D6F08E-5C2D-4C8E-8816-CAD7B1A6BB10}" presName="parentLeftMargin" presStyleLbl="node1" presStyleIdx="1" presStyleCnt="3"/>
      <dgm:spPr/>
    </dgm:pt>
    <dgm:pt modelId="{913D53E9-F0FC-4A60-B7C7-1405F3DAAD36}" type="pres">
      <dgm:prSet presAssocID="{05D6F08E-5C2D-4C8E-8816-CAD7B1A6BB10}" presName="parentText" presStyleLbl="node1" presStyleIdx="2" presStyleCnt="3">
        <dgm:presLayoutVars>
          <dgm:chMax val="0"/>
          <dgm:bulletEnabled val="1"/>
        </dgm:presLayoutVars>
      </dgm:prSet>
      <dgm:spPr/>
    </dgm:pt>
    <dgm:pt modelId="{4621EF40-BAFE-40EF-B3D2-DAA944F7792F}" type="pres">
      <dgm:prSet presAssocID="{05D6F08E-5C2D-4C8E-8816-CAD7B1A6BB10}" presName="negativeSpace" presStyleCnt="0"/>
      <dgm:spPr/>
    </dgm:pt>
    <dgm:pt modelId="{2A4086E4-1C79-4CD3-88D9-C392E09EFAD1}" type="pres">
      <dgm:prSet presAssocID="{05D6F08E-5C2D-4C8E-8816-CAD7B1A6BB10}" presName="childText" presStyleLbl="conFgAcc1" presStyleIdx="2" presStyleCnt="3">
        <dgm:presLayoutVars>
          <dgm:bulletEnabled val="1"/>
        </dgm:presLayoutVars>
      </dgm:prSet>
      <dgm:spPr/>
    </dgm:pt>
  </dgm:ptLst>
  <dgm:cxnLst>
    <dgm:cxn modelId="{05483C0F-04A2-4256-BEE4-D87A5C984001}" type="presOf" srcId="{F8B33E2C-44BB-4FB4-AE5B-2E05676C2A79}" destId="{FDF4DE04-246A-4860-8A6D-A874FC7A0B56}" srcOrd="0" destOrd="0" presId="urn:microsoft.com/office/officeart/2005/8/layout/list1"/>
    <dgm:cxn modelId="{1C145613-DE5D-4AA0-B7ED-9FE73A5331CA}" srcId="{006DB0EB-41C9-4E77-8759-76CFE204DEA0}" destId="{3BE735E4-A591-477A-9402-54ED2F0CC7ED}" srcOrd="0" destOrd="0" parTransId="{34787B84-8043-4EFD-809F-3F6F673DFB6C}" sibTransId="{E65B81C8-7CA9-4E4D-A7D0-2264FE0B6461}"/>
    <dgm:cxn modelId="{814A791C-1227-43B2-99DD-12AFA012CAD9}" type="presOf" srcId="{05D6F08E-5C2D-4C8E-8816-CAD7B1A6BB10}" destId="{E5AB7859-C73F-4736-B75C-0A4B5B521AFA}" srcOrd="0" destOrd="0" presId="urn:microsoft.com/office/officeart/2005/8/layout/list1"/>
    <dgm:cxn modelId="{5BF02C22-39CC-442A-BB4E-93A90F1AF18B}" type="presOf" srcId="{8E0E5F4D-04F7-4E32-BA78-97CD6DBBE905}" destId="{5CF340BB-1947-4D04-AE22-73A485FF56D6}" srcOrd="0" destOrd="0" presId="urn:microsoft.com/office/officeart/2005/8/layout/list1"/>
    <dgm:cxn modelId="{2BD2D12C-75C4-4D59-AF81-521EEB54B917}" type="presOf" srcId="{C3C3A52A-70C0-49F5-81B7-B177FADD27DC}" destId="{5BD7F4B9-E4DA-4A3B-8FE5-97DAE205DAE7}" srcOrd="0" destOrd="2" presId="urn:microsoft.com/office/officeart/2005/8/layout/list1"/>
    <dgm:cxn modelId="{1EE8893B-1379-4E6F-B13A-0097735ABF99}" srcId="{006DB0EB-41C9-4E77-8759-76CFE204DEA0}" destId="{05D6F08E-5C2D-4C8E-8816-CAD7B1A6BB10}" srcOrd="2" destOrd="0" parTransId="{7EACF531-3A83-435C-BBEF-F7A61FD3D147}" sibTransId="{20C5CA15-776F-49B6-902E-D2DA06AAA548}"/>
    <dgm:cxn modelId="{FE414D65-B2C2-44B6-A9E1-954A4C023224}" srcId="{F8B33E2C-44BB-4FB4-AE5B-2E05676C2A79}" destId="{E80F00D2-882B-4771-8703-E710A54CD5E3}" srcOrd="1" destOrd="0" parTransId="{DD6741A2-87D2-4343-B955-196EB6B2B55F}" sibTransId="{D30B7221-D5FC-4F63-AFC0-B465D85A2ACD}"/>
    <dgm:cxn modelId="{4842CD69-1761-4C39-AE13-617EBBF65C01}" type="presOf" srcId="{7DC105B1-9E8C-4714-9453-77082ADD23FE}" destId="{5CF340BB-1947-4D04-AE22-73A485FF56D6}" srcOrd="0" destOrd="1" presId="urn:microsoft.com/office/officeart/2005/8/layout/list1"/>
    <dgm:cxn modelId="{0ACEE356-53DB-4C28-AC92-4BF6A6107FF5}" type="presOf" srcId="{3BE735E4-A591-477A-9402-54ED2F0CC7ED}" destId="{D8CF7A38-6439-4F68-9337-7A6F78E1EF40}" srcOrd="0" destOrd="0" presId="urn:microsoft.com/office/officeart/2005/8/layout/list1"/>
    <dgm:cxn modelId="{63CDE67B-EFD7-425B-9736-41448B3417AD}" srcId="{F8B33E2C-44BB-4FB4-AE5B-2E05676C2A79}" destId="{FE91AEDB-9D04-4C3B-9148-7E3E1602FB5D}" srcOrd="0" destOrd="0" parTransId="{AD97AEEA-5B80-42A9-B3DE-B628541446C7}" sibTransId="{6425494F-7930-404A-8C33-7D03B76E3C69}"/>
    <dgm:cxn modelId="{DADC567E-B162-4A79-B225-7767CE9AD986}" type="presOf" srcId="{A4678FB6-7E76-4522-97E9-659854FFFF29}" destId="{2A4086E4-1C79-4CD3-88D9-C392E09EFAD1}" srcOrd="0" destOrd="1" presId="urn:microsoft.com/office/officeart/2005/8/layout/list1"/>
    <dgm:cxn modelId="{07351B8D-AA9B-4D5C-B550-A355C3021C8C}" srcId="{05D6F08E-5C2D-4C8E-8816-CAD7B1A6BB10}" destId="{08FD1A24-3FDA-4799-BE22-0EFECA1B5207}" srcOrd="0" destOrd="0" parTransId="{17AF047D-1EB3-41D8-A8D6-5F44C88C92AD}" sibTransId="{F3743B43-3637-4CA5-BA24-DE0DEE0F85DA}"/>
    <dgm:cxn modelId="{2C33C492-F43A-4189-A5FD-D9276629BE0F}" type="presOf" srcId="{006DB0EB-41C9-4E77-8759-76CFE204DEA0}" destId="{E72486AF-6216-486C-A76A-C25013740105}" srcOrd="0" destOrd="0" presId="urn:microsoft.com/office/officeart/2005/8/layout/list1"/>
    <dgm:cxn modelId="{DCEB289B-00C9-4611-9AC3-00BD83348184}" type="presOf" srcId="{FE91AEDB-9D04-4C3B-9148-7E3E1602FB5D}" destId="{5BD7F4B9-E4DA-4A3B-8FE5-97DAE205DAE7}" srcOrd="0" destOrd="0" presId="urn:microsoft.com/office/officeart/2005/8/layout/list1"/>
    <dgm:cxn modelId="{97E99DA3-8A0E-40CD-A881-C35BB3A1D91D}" srcId="{05D6F08E-5C2D-4C8E-8816-CAD7B1A6BB10}" destId="{A4678FB6-7E76-4522-97E9-659854FFFF29}" srcOrd="1" destOrd="0" parTransId="{46C43D85-36EC-448F-8282-DF28E2A41F94}" sibTransId="{9E1CAFE8-6A3B-46C6-9756-80F619515BAD}"/>
    <dgm:cxn modelId="{7667D5BF-52B8-4A1B-A700-F55DFD43C88B}" srcId="{3BE735E4-A591-477A-9402-54ED2F0CC7ED}" destId="{8E0E5F4D-04F7-4E32-BA78-97CD6DBBE905}" srcOrd="0" destOrd="0" parTransId="{C0529209-3F77-49FD-9A00-F670CB83837E}" sibTransId="{2C194817-5142-48D5-96F8-623E074A65E9}"/>
    <dgm:cxn modelId="{BEBD9BC1-936D-4013-9EEA-280AC12F489D}" type="presOf" srcId="{E80F00D2-882B-4771-8703-E710A54CD5E3}" destId="{5BD7F4B9-E4DA-4A3B-8FE5-97DAE205DAE7}" srcOrd="0" destOrd="1" presId="urn:microsoft.com/office/officeart/2005/8/layout/list1"/>
    <dgm:cxn modelId="{CC93FCC9-3C74-4A5B-A6EF-EA0D7AA21EE4}" srcId="{3BE735E4-A591-477A-9402-54ED2F0CC7ED}" destId="{7DC105B1-9E8C-4714-9453-77082ADD23FE}" srcOrd="1" destOrd="0" parTransId="{68E8BE0C-2915-4582-AB49-0E645A892BA0}" sibTransId="{A1087410-B183-4CBA-B2B3-1808911A161B}"/>
    <dgm:cxn modelId="{28188DD8-CF9A-45AA-9ECC-7CDA2B2F9A90}" srcId="{006DB0EB-41C9-4E77-8759-76CFE204DEA0}" destId="{F8B33E2C-44BB-4FB4-AE5B-2E05676C2A79}" srcOrd="1" destOrd="0" parTransId="{7781E17E-B361-45EE-91EB-88B6F89B9E93}" sibTransId="{504DE937-C16B-4889-9D6C-8001BAE24A13}"/>
    <dgm:cxn modelId="{930FACD8-2A36-4FA1-92F0-7647F1B725B7}" srcId="{F8B33E2C-44BB-4FB4-AE5B-2E05676C2A79}" destId="{C3C3A52A-70C0-49F5-81B7-B177FADD27DC}" srcOrd="2" destOrd="0" parTransId="{F3ECB944-14F9-4B2E-87DA-5366042C3F25}" sibTransId="{C2B88F24-C8B5-4368-B5FD-B5763F7DCBB4}"/>
    <dgm:cxn modelId="{CA0C61D9-37DA-4DED-BF37-2AB11302AFB0}" type="presOf" srcId="{F8B33E2C-44BB-4FB4-AE5B-2E05676C2A79}" destId="{D17C36D9-C821-4B47-A898-9FD6FC05BB6E}" srcOrd="1" destOrd="0" presId="urn:microsoft.com/office/officeart/2005/8/layout/list1"/>
    <dgm:cxn modelId="{C343B9DD-9E28-447E-BFD1-3D7C123BE48C}" type="presOf" srcId="{08FD1A24-3FDA-4799-BE22-0EFECA1B5207}" destId="{2A4086E4-1C79-4CD3-88D9-C392E09EFAD1}" srcOrd="0" destOrd="0" presId="urn:microsoft.com/office/officeart/2005/8/layout/list1"/>
    <dgm:cxn modelId="{9B574CE4-D351-44C5-B211-89B2BF444BE6}" type="presOf" srcId="{3BE735E4-A591-477A-9402-54ED2F0CC7ED}" destId="{1A2AFC4F-9BC7-4703-B275-392FDFECD144}" srcOrd="1" destOrd="0" presId="urn:microsoft.com/office/officeart/2005/8/layout/list1"/>
    <dgm:cxn modelId="{75DED3FE-84AA-4A86-AC52-72B215858740}" type="presOf" srcId="{05D6F08E-5C2D-4C8E-8816-CAD7B1A6BB10}" destId="{913D53E9-F0FC-4A60-B7C7-1405F3DAAD36}" srcOrd="1" destOrd="0" presId="urn:microsoft.com/office/officeart/2005/8/layout/list1"/>
    <dgm:cxn modelId="{F1091B5B-FAB4-40AD-BA97-1B69615B010E}" type="presParOf" srcId="{E72486AF-6216-486C-A76A-C25013740105}" destId="{7BEBA3D3-89AD-4BD0-BA66-6565525803DF}" srcOrd="0" destOrd="0" presId="urn:microsoft.com/office/officeart/2005/8/layout/list1"/>
    <dgm:cxn modelId="{7CE61894-85E3-4AD3-97AC-0CD12F0B77D0}" type="presParOf" srcId="{7BEBA3D3-89AD-4BD0-BA66-6565525803DF}" destId="{D8CF7A38-6439-4F68-9337-7A6F78E1EF40}" srcOrd="0" destOrd="0" presId="urn:microsoft.com/office/officeart/2005/8/layout/list1"/>
    <dgm:cxn modelId="{F14180A6-49CE-473F-BFC5-21FE7FD37E29}" type="presParOf" srcId="{7BEBA3D3-89AD-4BD0-BA66-6565525803DF}" destId="{1A2AFC4F-9BC7-4703-B275-392FDFECD144}" srcOrd="1" destOrd="0" presId="urn:microsoft.com/office/officeart/2005/8/layout/list1"/>
    <dgm:cxn modelId="{559681DE-CEB4-40A4-BD1C-12947C1AD9EF}" type="presParOf" srcId="{E72486AF-6216-486C-A76A-C25013740105}" destId="{29260FF7-2545-4EE6-921A-6B903D19C94E}" srcOrd="1" destOrd="0" presId="urn:microsoft.com/office/officeart/2005/8/layout/list1"/>
    <dgm:cxn modelId="{C4A6488F-5B9D-4AA4-B0B9-3B82E8F91E91}" type="presParOf" srcId="{E72486AF-6216-486C-A76A-C25013740105}" destId="{5CF340BB-1947-4D04-AE22-73A485FF56D6}" srcOrd="2" destOrd="0" presId="urn:microsoft.com/office/officeart/2005/8/layout/list1"/>
    <dgm:cxn modelId="{9F1C4567-B5C9-44CD-8244-0E91C7A84775}" type="presParOf" srcId="{E72486AF-6216-486C-A76A-C25013740105}" destId="{8AA01F88-BAF6-4271-8BEC-01CA368B60D5}" srcOrd="3" destOrd="0" presId="urn:microsoft.com/office/officeart/2005/8/layout/list1"/>
    <dgm:cxn modelId="{3C3A35DA-F055-49B7-BF8D-B225F139BC8A}" type="presParOf" srcId="{E72486AF-6216-486C-A76A-C25013740105}" destId="{83095D56-3927-4229-90DB-A8392437F832}" srcOrd="4" destOrd="0" presId="urn:microsoft.com/office/officeart/2005/8/layout/list1"/>
    <dgm:cxn modelId="{390F51A1-AA70-4278-AE05-9AC5C748C762}" type="presParOf" srcId="{83095D56-3927-4229-90DB-A8392437F832}" destId="{FDF4DE04-246A-4860-8A6D-A874FC7A0B56}" srcOrd="0" destOrd="0" presId="urn:microsoft.com/office/officeart/2005/8/layout/list1"/>
    <dgm:cxn modelId="{04163DCD-47DB-4DF5-ACCB-CF6807A05311}" type="presParOf" srcId="{83095D56-3927-4229-90DB-A8392437F832}" destId="{D17C36D9-C821-4B47-A898-9FD6FC05BB6E}" srcOrd="1" destOrd="0" presId="urn:microsoft.com/office/officeart/2005/8/layout/list1"/>
    <dgm:cxn modelId="{BEB341A6-A6EF-4768-9A7B-1FB7E018E4ED}" type="presParOf" srcId="{E72486AF-6216-486C-A76A-C25013740105}" destId="{0598F523-21D2-4E19-ADDB-D50A18DAC7D7}" srcOrd="5" destOrd="0" presId="urn:microsoft.com/office/officeart/2005/8/layout/list1"/>
    <dgm:cxn modelId="{B561B0A7-1A56-46DE-AC9C-E2E3EC7B9E79}" type="presParOf" srcId="{E72486AF-6216-486C-A76A-C25013740105}" destId="{5BD7F4B9-E4DA-4A3B-8FE5-97DAE205DAE7}" srcOrd="6" destOrd="0" presId="urn:microsoft.com/office/officeart/2005/8/layout/list1"/>
    <dgm:cxn modelId="{187BB54B-BE67-458C-BF16-C8C3F4748B86}" type="presParOf" srcId="{E72486AF-6216-486C-A76A-C25013740105}" destId="{4EFF8418-E35F-44B4-B3C4-F8278A9B6623}" srcOrd="7" destOrd="0" presId="urn:microsoft.com/office/officeart/2005/8/layout/list1"/>
    <dgm:cxn modelId="{268424FF-826B-48E1-BB84-8EDF221B9463}" type="presParOf" srcId="{E72486AF-6216-486C-A76A-C25013740105}" destId="{2E3447EA-DF5B-4D53-B83C-1B0F7BBCD0C2}" srcOrd="8" destOrd="0" presId="urn:microsoft.com/office/officeart/2005/8/layout/list1"/>
    <dgm:cxn modelId="{107019FC-52AC-4F00-BA32-B0CA3C8E3F50}" type="presParOf" srcId="{2E3447EA-DF5B-4D53-B83C-1B0F7BBCD0C2}" destId="{E5AB7859-C73F-4736-B75C-0A4B5B521AFA}" srcOrd="0" destOrd="0" presId="urn:microsoft.com/office/officeart/2005/8/layout/list1"/>
    <dgm:cxn modelId="{78DFB28B-F90C-4250-B678-03C18C0CFB6E}" type="presParOf" srcId="{2E3447EA-DF5B-4D53-B83C-1B0F7BBCD0C2}" destId="{913D53E9-F0FC-4A60-B7C7-1405F3DAAD36}" srcOrd="1" destOrd="0" presId="urn:microsoft.com/office/officeart/2005/8/layout/list1"/>
    <dgm:cxn modelId="{C220EF26-8BA3-411C-9CA2-075DDBFD35D8}" type="presParOf" srcId="{E72486AF-6216-486C-A76A-C25013740105}" destId="{4621EF40-BAFE-40EF-B3D2-DAA944F7792F}" srcOrd="9" destOrd="0" presId="urn:microsoft.com/office/officeart/2005/8/layout/list1"/>
    <dgm:cxn modelId="{F9C680CE-EB33-40AE-B43C-47CAE8AF2A64}" type="presParOf" srcId="{E72486AF-6216-486C-A76A-C25013740105}" destId="{2A4086E4-1C79-4CD3-88D9-C392E09EFAD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D4CFF7-E527-41DA-A9DA-540B8B691482}" type="doc">
      <dgm:prSet loTypeId="urn:microsoft.com/office/officeart/2009/3/layout/CircleRelationship" loCatId="relationship" qsTypeId="urn:microsoft.com/office/officeart/2005/8/quickstyle/simple1" qsCatId="simple" csTypeId="urn:microsoft.com/office/officeart/2005/8/colors/accent5_5" csCatId="accent5" phldr="1"/>
      <dgm:spPr/>
      <dgm:t>
        <a:bodyPr/>
        <a:lstStyle/>
        <a:p>
          <a:endParaRPr lang="es-CR"/>
        </a:p>
      </dgm:t>
    </dgm:pt>
    <dgm:pt modelId="{CB7588D8-F6E4-4ABF-9D1B-229E1FF13279}">
      <dgm:prSet phldrT="[Texto]" custT="1"/>
      <dgm:spPr/>
      <dgm:t>
        <a:bodyPr/>
        <a:lstStyle/>
        <a:p>
          <a:r>
            <a:rPr lang="es-CR" sz="2400" dirty="0"/>
            <a:t>16 países de ALC con agenda digital</a:t>
          </a:r>
        </a:p>
      </dgm:t>
    </dgm:pt>
    <dgm:pt modelId="{2DEAFF8B-4F49-4904-A7F3-7049712D0256}" type="parTrans" cxnId="{83CEB455-352E-408E-A358-DD3800E22010}">
      <dgm:prSet/>
      <dgm:spPr/>
      <dgm:t>
        <a:bodyPr/>
        <a:lstStyle/>
        <a:p>
          <a:endParaRPr lang="es-CR"/>
        </a:p>
      </dgm:t>
    </dgm:pt>
    <dgm:pt modelId="{6DC7E8F4-0A82-48D5-8E51-47FECDFEF285}" type="sibTrans" cxnId="{83CEB455-352E-408E-A358-DD3800E22010}">
      <dgm:prSet/>
      <dgm:spPr/>
      <dgm:t>
        <a:bodyPr/>
        <a:lstStyle/>
        <a:p>
          <a:endParaRPr lang="es-CR"/>
        </a:p>
      </dgm:t>
    </dgm:pt>
    <dgm:pt modelId="{8DF558AD-BEE2-49AB-B2A4-375D65FFEEFA}">
      <dgm:prSet phldrT="[Texto]"/>
      <dgm:spPr/>
      <dgm:t>
        <a:bodyPr/>
        <a:lstStyle/>
        <a:p>
          <a:r>
            <a:rPr lang="es-CR" dirty="0"/>
            <a:t>48,1% lo menciona de forma tangencial</a:t>
          </a:r>
        </a:p>
      </dgm:t>
    </dgm:pt>
    <dgm:pt modelId="{DF3B72B5-4452-451E-BD1E-B0F5C3A907BF}" type="parTrans" cxnId="{0F9B692C-49C9-4B18-9848-F62CB1780189}">
      <dgm:prSet/>
      <dgm:spPr/>
      <dgm:t>
        <a:bodyPr/>
        <a:lstStyle/>
        <a:p>
          <a:endParaRPr lang="es-CR"/>
        </a:p>
      </dgm:t>
    </dgm:pt>
    <dgm:pt modelId="{9198DEB5-0E9A-40F2-9A1B-D8BC212BAB77}" type="sibTrans" cxnId="{0F9B692C-49C9-4B18-9848-F62CB1780189}">
      <dgm:prSet/>
      <dgm:spPr/>
      <dgm:t>
        <a:bodyPr/>
        <a:lstStyle/>
        <a:p>
          <a:endParaRPr lang="es-CR"/>
        </a:p>
      </dgm:t>
    </dgm:pt>
    <dgm:pt modelId="{9DAC4FE4-83C9-4901-B021-FA8695D6956E}">
      <dgm:prSet phldrT="[Texto]"/>
      <dgm:spPr/>
      <dgm:t>
        <a:bodyPr/>
        <a:lstStyle/>
        <a:p>
          <a:r>
            <a:rPr lang="es-CR" dirty="0"/>
            <a:t>33,3% tienen agendas con enfoque de género</a:t>
          </a:r>
        </a:p>
      </dgm:t>
    </dgm:pt>
    <dgm:pt modelId="{A06C85D5-A137-4555-92C0-687AF367346A}" type="parTrans" cxnId="{C6F184FF-69FA-4D78-A804-FD63B726B419}">
      <dgm:prSet/>
      <dgm:spPr/>
      <dgm:t>
        <a:bodyPr/>
        <a:lstStyle/>
        <a:p>
          <a:endParaRPr lang="es-CR"/>
        </a:p>
      </dgm:t>
    </dgm:pt>
    <dgm:pt modelId="{216DF800-3B3E-444A-A259-B1A6B54CAE88}" type="sibTrans" cxnId="{C6F184FF-69FA-4D78-A804-FD63B726B419}">
      <dgm:prSet/>
      <dgm:spPr/>
      <dgm:t>
        <a:bodyPr/>
        <a:lstStyle/>
        <a:p>
          <a:endParaRPr lang="es-CR"/>
        </a:p>
      </dgm:t>
    </dgm:pt>
    <dgm:pt modelId="{CB1B8E63-5C18-4C8E-9856-46FB9F881081}" type="pres">
      <dgm:prSet presAssocID="{F3D4CFF7-E527-41DA-A9DA-540B8B691482}" presName="Name0" presStyleCnt="0">
        <dgm:presLayoutVars>
          <dgm:chMax val="1"/>
          <dgm:chPref val="1"/>
        </dgm:presLayoutVars>
      </dgm:prSet>
      <dgm:spPr/>
    </dgm:pt>
    <dgm:pt modelId="{15B48166-521F-4B02-BCE1-75F3AB93A1F6}" type="pres">
      <dgm:prSet presAssocID="{CB7588D8-F6E4-4ABF-9D1B-229E1FF13279}" presName="Parent" presStyleLbl="node0" presStyleIdx="0" presStyleCnt="1">
        <dgm:presLayoutVars>
          <dgm:chMax val="5"/>
          <dgm:chPref val="5"/>
        </dgm:presLayoutVars>
      </dgm:prSet>
      <dgm:spPr/>
    </dgm:pt>
    <dgm:pt modelId="{1B11CF5E-2328-4104-BBD4-B01C46ECCFF7}" type="pres">
      <dgm:prSet presAssocID="{CB7588D8-F6E4-4ABF-9D1B-229E1FF13279}" presName="Accent1" presStyleLbl="node1" presStyleIdx="0" presStyleCnt="13"/>
      <dgm:spPr/>
    </dgm:pt>
    <dgm:pt modelId="{95329621-32F7-42A2-B4E7-1C850F522ABB}" type="pres">
      <dgm:prSet presAssocID="{CB7588D8-F6E4-4ABF-9D1B-229E1FF13279}" presName="Accent2" presStyleLbl="node1" presStyleIdx="1" presStyleCnt="13"/>
      <dgm:spPr/>
    </dgm:pt>
    <dgm:pt modelId="{CC836022-5742-4126-8975-9433B49CF4BE}" type="pres">
      <dgm:prSet presAssocID="{CB7588D8-F6E4-4ABF-9D1B-229E1FF13279}" presName="Accent3" presStyleLbl="node1" presStyleIdx="2" presStyleCnt="13"/>
      <dgm:spPr/>
    </dgm:pt>
    <dgm:pt modelId="{C4407074-7218-4616-81CF-4A83DC6C7076}" type="pres">
      <dgm:prSet presAssocID="{CB7588D8-F6E4-4ABF-9D1B-229E1FF13279}" presName="Accent4" presStyleLbl="node1" presStyleIdx="3" presStyleCnt="13"/>
      <dgm:spPr/>
    </dgm:pt>
    <dgm:pt modelId="{F3493BAB-9F94-48F9-8E62-23581BB8F513}" type="pres">
      <dgm:prSet presAssocID="{CB7588D8-F6E4-4ABF-9D1B-229E1FF13279}" presName="Accent5" presStyleLbl="node1" presStyleIdx="4" presStyleCnt="13"/>
      <dgm:spPr/>
    </dgm:pt>
    <dgm:pt modelId="{82FE86E5-1719-41F4-8990-7EFEF4C03FE6}" type="pres">
      <dgm:prSet presAssocID="{CB7588D8-F6E4-4ABF-9D1B-229E1FF13279}" presName="Accent6" presStyleLbl="node1" presStyleIdx="5" presStyleCnt="13"/>
      <dgm:spPr/>
    </dgm:pt>
    <dgm:pt modelId="{DB860FAA-9DFE-4309-B12B-26927996A6A6}" type="pres">
      <dgm:prSet presAssocID="{8DF558AD-BEE2-49AB-B2A4-375D65FFEEFA}" presName="Child1" presStyleLbl="node1" presStyleIdx="6" presStyleCnt="13">
        <dgm:presLayoutVars>
          <dgm:chMax val="0"/>
          <dgm:chPref val="0"/>
        </dgm:presLayoutVars>
      </dgm:prSet>
      <dgm:spPr/>
    </dgm:pt>
    <dgm:pt modelId="{4746C2AC-CC51-406A-87CE-E1A50E366C44}" type="pres">
      <dgm:prSet presAssocID="{8DF558AD-BEE2-49AB-B2A4-375D65FFEEFA}" presName="Accent7" presStyleCnt="0"/>
      <dgm:spPr/>
    </dgm:pt>
    <dgm:pt modelId="{70FDB7BB-81FB-4412-9904-4D499322415D}" type="pres">
      <dgm:prSet presAssocID="{8DF558AD-BEE2-49AB-B2A4-375D65FFEEFA}" presName="AccentHold1" presStyleLbl="node1" presStyleIdx="7" presStyleCnt="13"/>
      <dgm:spPr/>
    </dgm:pt>
    <dgm:pt modelId="{03233CCB-AC6D-4E7E-8974-E85F4735E247}" type="pres">
      <dgm:prSet presAssocID="{8DF558AD-BEE2-49AB-B2A4-375D65FFEEFA}" presName="Accent8" presStyleCnt="0"/>
      <dgm:spPr/>
    </dgm:pt>
    <dgm:pt modelId="{808523C9-9169-476B-9B6B-3645C0B3DB8E}" type="pres">
      <dgm:prSet presAssocID="{8DF558AD-BEE2-49AB-B2A4-375D65FFEEFA}" presName="AccentHold2" presStyleLbl="node1" presStyleIdx="8" presStyleCnt="13"/>
      <dgm:spPr/>
    </dgm:pt>
    <dgm:pt modelId="{866A47DB-3B09-4153-B79B-4E6ABA295B36}" type="pres">
      <dgm:prSet presAssocID="{9DAC4FE4-83C9-4901-B021-FA8695D6956E}" presName="Child2" presStyleLbl="node1" presStyleIdx="9" presStyleCnt="13" custScaleX="126242" custScaleY="128816" custLinFactNeighborX="-17518" custLinFactNeighborY="-25023">
        <dgm:presLayoutVars>
          <dgm:chMax val="0"/>
          <dgm:chPref val="0"/>
        </dgm:presLayoutVars>
      </dgm:prSet>
      <dgm:spPr/>
    </dgm:pt>
    <dgm:pt modelId="{62F20654-3763-48B4-88BA-B757ACCDDD67}" type="pres">
      <dgm:prSet presAssocID="{9DAC4FE4-83C9-4901-B021-FA8695D6956E}" presName="Accent9" presStyleCnt="0"/>
      <dgm:spPr/>
    </dgm:pt>
    <dgm:pt modelId="{CD90E959-7422-4018-907B-819A965006E0}" type="pres">
      <dgm:prSet presAssocID="{9DAC4FE4-83C9-4901-B021-FA8695D6956E}" presName="AccentHold1" presStyleLbl="node1" presStyleIdx="10" presStyleCnt="13"/>
      <dgm:spPr/>
    </dgm:pt>
    <dgm:pt modelId="{72BD360E-6E53-4716-BD1C-917B090B0FBC}" type="pres">
      <dgm:prSet presAssocID="{9DAC4FE4-83C9-4901-B021-FA8695D6956E}" presName="Accent10" presStyleCnt="0"/>
      <dgm:spPr/>
    </dgm:pt>
    <dgm:pt modelId="{0611328D-EF95-4B18-9B46-727101F4B602}" type="pres">
      <dgm:prSet presAssocID="{9DAC4FE4-83C9-4901-B021-FA8695D6956E}" presName="AccentHold2" presStyleLbl="node1" presStyleIdx="11" presStyleCnt="13"/>
      <dgm:spPr/>
    </dgm:pt>
    <dgm:pt modelId="{329ACDE4-54B3-4249-98A2-C9CB0A5836D7}" type="pres">
      <dgm:prSet presAssocID="{9DAC4FE4-83C9-4901-B021-FA8695D6956E}" presName="Accent11" presStyleCnt="0"/>
      <dgm:spPr/>
    </dgm:pt>
    <dgm:pt modelId="{C1CC2607-5B41-47E0-A111-3FB4F3DF0A25}" type="pres">
      <dgm:prSet presAssocID="{9DAC4FE4-83C9-4901-B021-FA8695D6956E}" presName="AccentHold3" presStyleLbl="node1" presStyleIdx="12" presStyleCnt="13"/>
      <dgm:spPr/>
    </dgm:pt>
  </dgm:ptLst>
  <dgm:cxnLst>
    <dgm:cxn modelId="{0F9B692C-49C9-4B18-9848-F62CB1780189}" srcId="{CB7588D8-F6E4-4ABF-9D1B-229E1FF13279}" destId="{8DF558AD-BEE2-49AB-B2A4-375D65FFEEFA}" srcOrd="0" destOrd="0" parTransId="{DF3B72B5-4452-451E-BD1E-B0F5C3A907BF}" sibTransId="{9198DEB5-0E9A-40F2-9A1B-D8BC212BAB77}"/>
    <dgm:cxn modelId="{63644937-1786-4364-834E-FB5C09FBD3D6}" type="presOf" srcId="{F3D4CFF7-E527-41DA-A9DA-540B8B691482}" destId="{CB1B8E63-5C18-4C8E-9856-46FB9F881081}" srcOrd="0" destOrd="0" presId="urn:microsoft.com/office/officeart/2009/3/layout/CircleRelationship"/>
    <dgm:cxn modelId="{C1EDBC47-C79C-4706-B79A-C1AB94BA4FC6}" type="presOf" srcId="{CB7588D8-F6E4-4ABF-9D1B-229E1FF13279}" destId="{15B48166-521F-4B02-BCE1-75F3AB93A1F6}" srcOrd="0" destOrd="0" presId="urn:microsoft.com/office/officeart/2009/3/layout/CircleRelationship"/>
    <dgm:cxn modelId="{83CEB455-352E-408E-A358-DD3800E22010}" srcId="{F3D4CFF7-E527-41DA-A9DA-540B8B691482}" destId="{CB7588D8-F6E4-4ABF-9D1B-229E1FF13279}" srcOrd="0" destOrd="0" parTransId="{2DEAFF8B-4F49-4904-A7F3-7049712D0256}" sibTransId="{6DC7E8F4-0A82-48D5-8E51-47FECDFEF285}"/>
    <dgm:cxn modelId="{26F91E85-25AC-4EAE-A190-EC58D96A7226}" type="presOf" srcId="{8DF558AD-BEE2-49AB-B2A4-375D65FFEEFA}" destId="{DB860FAA-9DFE-4309-B12B-26927996A6A6}" srcOrd="0" destOrd="0" presId="urn:microsoft.com/office/officeart/2009/3/layout/CircleRelationship"/>
    <dgm:cxn modelId="{E9C121BA-8FF8-4F9E-98FD-A573A179A4D5}" type="presOf" srcId="{9DAC4FE4-83C9-4901-B021-FA8695D6956E}" destId="{866A47DB-3B09-4153-B79B-4E6ABA295B36}" srcOrd="0" destOrd="0" presId="urn:microsoft.com/office/officeart/2009/3/layout/CircleRelationship"/>
    <dgm:cxn modelId="{C6F184FF-69FA-4D78-A804-FD63B726B419}" srcId="{CB7588D8-F6E4-4ABF-9D1B-229E1FF13279}" destId="{9DAC4FE4-83C9-4901-B021-FA8695D6956E}" srcOrd="1" destOrd="0" parTransId="{A06C85D5-A137-4555-92C0-687AF367346A}" sibTransId="{216DF800-3B3E-444A-A259-B1A6B54CAE88}"/>
    <dgm:cxn modelId="{D03D92F5-686E-4628-8A24-785C5B2CCC07}" type="presParOf" srcId="{CB1B8E63-5C18-4C8E-9856-46FB9F881081}" destId="{15B48166-521F-4B02-BCE1-75F3AB93A1F6}" srcOrd="0" destOrd="0" presId="urn:microsoft.com/office/officeart/2009/3/layout/CircleRelationship"/>
    <dgm:cxn modelId="{02E5317F-E792-402F-A031-5DB58F4B9189}" type="presParOf" srcId="{CB1B8E63-5C18-4C8E-9856-46FB9F881081}" destId="{1B11CF5E-2328-4104-BBD4-B01C46ECCFF7}" srcOrd="1" destOrd="0" presId="urn:microsoft.com/office/officeart/2009/3/layout/CircleRelationship"/>
    <dgm:cxn modelId="{D24AC6D4-B757-4F12-B776-48C2E733E38F}" type="presParOf" srcId="{CB1B8E63-5C18-4C8E-9856-46FB9F881081}" destId="{95329621-32F7-42A2-B4E7-1C850F522ABB}" srcOrd="2" destOrd="0" presId="urn:microsoft.com/office/officeart/2009/3/layout/CircleRelationship"/>
    <dgm:cxn modelId="{0AC9A4A3-0401-4E6F-81AB-456E3BD9DD56}" type="presParOf" srcId="{CB1B8E63-5C18-4C8E-9856-46FB9F881081}" destId="{CC836022-5742-4126-8975-9433B49CF4BE}" srcOrd="3" destOrd="0" presId="urn:microsoft.com/office/officeart/2009/3/layout/CircleRelationship"/>
    <dgm:cxn modelId="{7DB8E644-B47A-4621-8E7F-FE08D59D0D34}" type="presParOf" srcId="{CB1B8E63-5C18-4C8E-9856-46FB9F881081}" destId="{C4407074-7218-4616-81CF-4A83DC6C7076}" srcOrd="4" destOrd="0" presId="urn:microsoft.com/office/officeart/2009/3/layout/CircleRelationship"/>
    <dgm:cxn modelId="{84B47A5F-1C15-41FC-BF99-5A14DF3D9E04}" type="presParOf" srcId="{CB1B8E63-5C18-4C8E-9856-46FB9F881081}" destId="{F3493BAB-9F94-48F9-8E62-23581BB8F513}" srcOrd="5" destOrd="0" presId="urn:microsoft.com/office/officeart/2009/3/layout/CircleRelationship"/>
    <dgm:cxn modelId="{1EC947E5-19BE-4FB6-B998-7D05957D5D7C}" type="presParOf" srcId="{CB1B8E63-5C18-4C8E-9856-46FB9F881081}" destId="{82FE86E5-1719-41F4-8990-7EFEF4C03FE6}" srcOrd="6" destOrd="0" presId="urn:microsoft.com/office/officeart/2009/3/layout/CircleRelationship"/>
    <dgm:cxn modelId="{1E863309-6E6F-4B95-93B5-1584D54ADE56}" type="presParOf" srcId="{CB1B8E63-5C18-4C8E-9856-46FB9F881081}" destId="{DB860FAA-9DFE-4309-B12B-26927996A6A6}" srcOrd="7" destOrd="0" presId="urn:microsoft.com/office/officeart/2009/3/layout/CircleRelationship"/>
    <dgm:cxn modelId="{67F2E597-23A5-4330-906E-A1FA61727350}" type="presParOf" srcId="{CB1B8E63-5C18-4C8E-9856-46FB9F881081}" destId="{4746C2AC-CC51-406A-87CE-E1A50E366C44}" srcOrd="8" destOrd="0" presId="urn:microsoft.com/office/officeart/2009/3/layout/CircleRelationship"/>
    <dgm:cxn modelId="{B8BA7F34-02D5-4F68-9BB0-A5F427113AC6}" type="presParOf" srcId="{4746C2AC-CC51-406A-87CE-E1A50E366C44}" destId="{70FDB7BB-81FB-4412-9904-4D499322415D}" srcOrd="0" destOrd="0" presId="urn:microsoft.com/office/officeart/2009/3/layout/CircleRelationship"/>
    <dgm:cxn modelId="{5FC56C3B-754C-49E1-9A22-44AF48F29FE6}" type="presParOf" srcId="{CB1B8E63-5C18-4C8E-9856-46FB9F881081}" destId="{03233CCB-AC6D-4E7E-8974-E85F4735E247}" srcOrd="9" destOrd="0" presId="urn:microsoft.com/office/officeart/2009/3/layout/CircleRelationship"/>
    <dgm:cxn modelId="{8D189EB3-57F2-42B2-87A2-D52AAAA29F91}" type="presParOf" srcId="{03233CCB-AC6D-4E7E-8974-E85F4735E247}" destId="{808523C9-9169-476B-9B6B-3645C0B3DB8E}" srcOrd="0" destOrd="0" presId="urn:microsoft.com/office/officeart/2009/3/layout/CircleRelationship"/>
    <dgm:cxn modelId="{D34A4954-375A-4C3C-B303-8EB276A6FBDC}" type="presParOf" srcId="{CB1B8E63-5C18-4C8E-9856-46FB9F881081}" destId="{866A47DB-3B09-4153-B79B-4E6ABA295B36}" srcOrd="10" destOrd="0" presId="urn:microsoft.com/office/officeart/2009/3/layout/CircleRelationship"/>
    <dgm:cxn modelId="{A9E5D640-8A13-4721-A64F-086B5507724A}" type="presParOf" srcId="{CB1B8E63-5C18-4C8E-9856-46FB9F881081}" destId="{62F20654-3763-48B4-88BA-B757ACCDDD67}" srcOrd="11" destOrd="0" presId="urn:microsoft.com/office/officeart/2009/3/layout/CircleRelationship"/>
    <dgm:cxn modelId="{B2EA7C4A-0CA4-47F6-B6F6-DDE1C3AFE138}" type="presParOf" srcId="{62F20654-3763-48B4-88BA-B757ACCDDD67}" destId="{CD90E959-7422-4018-907B-819A965006E0}" srcOrd="0" destOrd="0" presId="urn:microsoft.com/office/officeart/2009/3/layout/CircleRelationship"/>
    <dgm:cxn modelId="{735AC326-C12A-4C2E-95C2-079A8AE6C5B3}" type="presParOf" srcId="{CB1B8E63-5C18-4C8E-9856-46FB9F881081}" destId="{72BD360E-6E53-4716-BD1C-917B090B0FBC}" srcOrd="12" destOrd="0" presId="urn:microsoft.com/office/officeart/2009/3/layout/CircleRelationship"/>
    <dgm:cxn modelId="{AFAAF4CF-E295-4886-9A4C-0A16505B5C52}" type="presParOf" srcId="{72BD360E-6E53-4716-BD1C-917B090B0FBC}" destId="{0611328D-EF95-4B18-9B46-727101F4B602}" srcOrd="0" destOrd="0" presId="urn:microsoft.com/office/officeart/2009/3/layout/CircleRelationship"/>
    <dgm:cxn modelId="{41253201-C31D-4041-BA57-4A038ED9E1A8}" type="presParOf" srcId="{CB1B8E63-5C18-4C8E-9856-46FB9F881081}" destId="{329ACDE4-54B3-4249-98A2-C9CB0A5836D7}" srcOrd="13" destOrd="0" presId="urn:microsoft.com/office/officeart/2009/3/layout/CircleRelationship"/>
    <dgm:cxn modelId="{9D340932-8E42-4783-9B88-AEF014525571}" type="presParOf" srcId="{329ACDE4-54B3-4249-98A2-C9CB0A5836D7}" destId="{C1CC2607-5B41-47E0-A111-3FB4F3DF0A25}"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9772938-7B2D-4743-8F16-39CD5FFB55C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5EB7DEC-E9F0-4F12-9CBE-2AF48679B6BA}">
      <dgm:prSet phldrT="[Texto]"/>
      <dgm:spPr/>
      <dgm:t>
        <a:bodyPr/>
        <a:lstStyle/>
        <a:p>
          <a:r>
            <a:rPr lang="es-419" dirty="0"/>
            <a:t>Esfuerzos privados (CR)</a:t>
          </a:r>
          <a:endParaRPr lang="en-US" dirty="0"/>
        </a:p>
      </dgm:t>
    </dgm:pt>
    <dgm:pt modelId="{06341965-8EBB-46E1-958C-6ABE0DA4C170}" type="parTrans" cxnId="{BD3F9765-C7AF-44BB-BD5B-52491E849602}">
      <dgm:prSet/>
      <dgm:spPr/>
      <dgm:t>
        <a:bodyPr/>
        <a:lstStyle/>
        <a:p>
          <a:endParaRPr lang="en-US"/>
        </a:p>
      </dgm:t>
    </dgm:pt>
    <dgm:pt modelId="{681555EC-ABFE-4032-8C40-63C66E3F9576}" type="sibTrans" cxnId="{BD3F9765-C7AF-44BB-BD5B-52491E849602}">
      <dgm:prSet/>
      <dgm:spPr/>
      <dgm:t>
        <a:bodyPr/>
        <a:lstStyle/>
        <a:p>
          <a:endParaRPr lang="en-US"/>
        </a:p>
      </dgm:t>
    </dgm:pt>
    <dgm:pt modelId="{E8B6CE34-447A-4EB2-810F-DDF33E5D190E}">
      <dgm:prSet phldrT="[Texto]"/>
      <dgm:spPr/>
      <dgm:t>
        <a:bodyPr/>
        <a:lstStyle/>
        <a:p>
          <a:r>
            <a:rPr lang="es-419" dirty="0"/>
            <a:t>Fundación </a:t>
          </a:r>
          <a:r>
            <a:rPr lang="es-419" dirty="0" err="1"/>
            <a:t>Pridat</a:t>
          </a:r>
          <a:endParaRPr lang="en-US" dirty="0"/>
        </a:p>
      </dgm:t>
    </dgm:pt>
    <dgm:pt modelId="{25D9006C-EEA5-44CE-A2B0-5D2548F8CFE3}" type="parTrans" cxnId="{F2A81DBF-A30E-4FC0-A8E3-F1039867A1A7}">
      <dgm:prSet/>
      <dgm:spPr/>
      <dgm:t>
        <a:bodyPr/>
        <a:lstStyle/>
        <a:p>
          <a:endParaRPr lang="en-US"/>
        </a:p>
      </dgm:t>
    </dgm:pt>
    <dgm:pt modelId="{656F1429-F034-4654-81D8-73D318244C04}" type="sibTrans" cxnId="{F2A81DBF-A30E-4FC0-A8E3-F1039867A1A7}">
      <dgm:prSet/>
      <dgm:spPr/>
      <dgm:t>
        <a:bodyPr/>
        <a:lstStyle/>
        <a:p>
          <a:endParaRPr lang="en-US"/>
        </a:p>
      </dgm:t>
    </dgm:pt>
    <dgm:pt modelId="{57871827-56E0-4C8E-9549-8F96A18327E8}">
      <dgm:prSet phldrT="[Texto]"/>
      <dgm:spPr/>
      <dgm:t>
        <a:bodyPr/>
        <a:lstStyle/>
        <a:p>
          <a:r>
            <a:rPr lang="es-419" dirty="0"/>
            <a:t>Colegio de Abogados</a:t>
          </a:r>
          <a:endParaRPr lang="en-US" dirty="0"/>
        </a:p>
      </dgm:t>
    </dgm:pt>
    <dgm:pt modelId="{7496FB21-C651-459F-B110-99DDA8FB032E}" type="parTrans" cxnId="{874F1DB6-9669-45AB-AC1C-1D651181EC35}">
      <dgm:prSet/>
      <dgm:spPr/>
      <dgm:t>
        <a:bodyPr/>
        <a:lstStyle/>
        <a:p>
          <a:endParaRPr lang="en-US"/>
        </a:p>
      </dgm:t>
    </dgm:pt>
    <dgm:pt modelId="{090ABA82-0D3F-4469-9591-DE4DD006612F}" type="sibTrans" cxnId="{874F1DB6-9669-45AB-AC1C-1D651181EC35}">
      <dgm:prSet/>
      <dgm:spPr/>
      <dgm:t>
        <a:bodyPr/>
        <a:lstStyle/>
        <a:p>
          <a:endParaRPr lang="en-US"/>
        </a:p>
      </dgm:t>
    </dgm:pt>
    <dgm:pt modelId="{34F4D159-C08F-47F0-90CB-5BD084780C51}">
      <dgm:prSet phldrT="[Texto]"/>
      <dgm:spPr/>
      <dgm:t>
        <a:bodyPr/>
        <a:lstStyle/>
        <a:p>
          <a:r>
            <a:rPr lang="es-419" dirty="0"/>
            <a:t>Experiencia internacional</a:t>
          </a:r>
          <a:endParaRPr lang="en-US" dirty="0"/>
        </a:p>
      </dgm:t>
    </dgm:pt>
    <dgm:pt modelId="{26146642-8725-4DDE-9C5B-DAD68ADE5D04}" type="parTrans" cxnId="{A0E0CC12-E655-4C8A-818F-99D05C418C60}">
      <dgm:prSet/>
      <dgm:spPr/>
      <dgm:t>
        <a:bodyPr/>
        <a:lstStyle/>
        <a:p>
          <a:endParaRPr lang="en-US"/>
        </a:p>
      </dgm:t>
    </dgm:pt>
    <dgm:pt modelId="{41AC42EA-4C16-4641-A77F-97AB2E7960F1}" type="sibTrans" cxnId="{A0E0CC12-E655-4C8A-818F-99D05C418C60}">
      <dgm:prSet/>
      <dgm:spPr/>
      <dgm:t>
        <a:bodyPr/>
        <a:lstStyle/>
        <a:p>
          <a:endParaRPr lang="en-US"/>
        </a:p>
      </dgm:t>
    </dgm:pt>
    <dgm:pt modelId="{43393054-AA7B-49B0-8D50-738102676E46}">
      <dgm:prSet phldrT="[Texto]"/>
      <dgm:spPr/>
      <dgm:t>
        <a:bodyPr/>
        <a:lstStyle/>
        <a:p>
          <a:r>
            <a:rPr lang="es-419" dirty="0"/>
            <a:t>Consejo Europeo</a:t>
          </a:r>
          <a:endParaRPr lang="en-US" dirty="0"/>
        </a:p>
      </dgm:t>
    </dgm:pt>
    <dgm:pt modelId="{EA7951CA-0635-4BD3-8C8C-77E64DEA5CF6}" type="parTrans" cxnId="{5B056C33-AFE1-4576-8429-2E2E9D012C19}">
      <dgm:prSet/>
      <dgm:spPr/>
      <dgm:t>
        <a:bodyPr/>
        <a:lstStyle/>
        <a:p>
          <a:endParaRPr lang="en-US"/>
        </a:p>
      </dgm:t>
    </dgm:pt>
    <dgm:pt modelId="{545583B1-1E69-4959-96DD-3426B9343715}" type="sibTrans" cxnId="{5B056C33-AFE1-4576-8429-2E2E9D012C19}">
      <dgm:prSet/>
      <dgm:spPr/>
      <dgm:t>
        <a:bodyPr/>
        <a:lstStyle/>
        <a:p>
          <a:endParaRPr lang="en-US"/>
        </a:p>
      </dgm:t>
    </dgm:pt>
    <dgm:pt modelId="{157634FE-D8FF-4BF2-AA01-951AF52DB368}">
      <dgm:prSet phldrT="[Texto]"/>
      <dgm:spPr/>
      <dgm:t>
        <a:bodyPr/>
        <a:lstStyle/>
        <a:p>
          <a:r>
            <a:rPr lang="es-419" dirty="0"/>
            <a:t>Ley orgánica española de protección de datos personales</a:t>
          </a:r>
          <a:endParaRPr lang="en-US" dirty="0"/>
        </a:p>
      </dgm:t>
    </dgm:pt>
    <dgm:pt modelId="{73FE62CD-9A05-4190-8586-64473B516291}" type="parTrans" cxnId="{471CD2AF-16AF-40DF-9EAE-E9C19BCEE47E}">
      <dgm:prSet/>
      <dgm:spPr/>
      <dgm:t>
        <a:bodyPr/>
        <a:lstStyle/>
        <a:p>
          <a:endParaRPr lang="en-US"/>
        </a:p>
      </dgm:t>
    </dgm:pt>
    <dgm:pt modelId="{E7609C23-77F9-499C-ADCB-451D93A6DDA0}" type="sibTrans" cxnId="{471CD2AF-16AF-40DF-9EAE-E9C19BCEE47E}">
      <dgm:prSet/>
      <dgm:spPr/>
      <dgm:t>
        <a:bodyPr/>
        <a:lstStyle/>
        <a:p>
          <a:endParaRPr lang="en-US"/>
        </a:p>
      </dgm:t>
    </dgm:pt>
    <dgm:pt modelId="{2C8EE13C-B3BB-4601-ACA3-672F0C42BBC1}">
      <dgm:prSet phldrT="[Texto]"/>
      <dgm:spPr/>
      <dgm:t>
        <a:bodyPr/>
        <a:lstStyle/>
        <a:p>
          <a:r>
            <a:rPr lang="es-419" dirty="0"/>
            <a:t>Creada a partir de caso UPAD</a:t>
          </a:r>
          <a:endParaRPr lang="en-US" dirty="0"/>
        </a:p>
      </dgm:t>
    </dgm:pt>
    <dgm:pt modelId="{B7611F96-7E8F-4E1A-AC84-0255101438F6}" type="parTrans" cxnId="{9C622140-D105-47DB-BFE3-7DF0B629F14A}">
      <dgm:prSet/>
      <dgm:spPr/>
    </dgm:pt>
    <dgm:pt modelId="{8CFF6D59-4581-4884-BE39-DF24673314CA}" type="sibTrans" cxnId="{9C622140-D105-47DB-BFE3-7DF0B629F14A}">
      <dgm:prSet/>
      <dgm:spPr/>
    </dgm:pt>
    <dgm:pt modelId="{5C97759E-68A4-4A87-B449-2FAD9CECAFF6}">
      <dgm:prSet phldrT="[Texto]"/>
      <dgm:spPr/>
      <dgm:t>
        <a:bodyPr/>
        <a:lstStyle/>
        <a:p>
          <a:r>
            <a:rPr lang="es-419" dirty="0"/>
            <a:t>Comisión de innovación regulatoria</a:t>
          </a:r>
          <a:endParaRPr lang="en-US" dirty="0"/>
        </a:p>
      </dgm:t>
    </dgm:pt>
    <dgm:pt modelId="{7956FDCC-555C-47D2-A097-D3FEA82BFF34}" type="parTrans" cxnId="{8B5DDAF9-D6B6-475B-B5CB-AFA6733AE159}">
      <dgm:prSet/>
      <dgm:spPr/>
    </dgm:pt>
    <dgm:pt modelId="{51A730F6-BB3A-4D2F-B522-A73AA8B664A1}" type="sibTrans" cxnId="{8B5DDAF9-D6B6-475B-B5CB-AFA6733AE159}">
      <dgm:prSet/>
      <dgm:spPr/>
    </dgm:pt>
    <dgm:pt modelId="{DEEA04A1-FA37-4B8F-9F60-554EBF36DC95}">
      <dgm:prSet phldrT="[Texto]"/>
      <dgm:spPr/>
      <dgm:t>
        <a:bodyPr/>
        <a:lstStyle/>
        <a:p>
          <a:r>
            <a:rPr lang="es-419" dirty="0"/>
            <a:t>Carta de derechos digitales (España)</a:t>
          </a:r>
          <a:endParaRPr lang="en-US" dirty="0"/>
        </a:p>
      </dgm:t>
    </dgm:pt>
    <dgm:pt modelId="{B566AA01-00CC-4CDC-AE18-02CFC69FE765}" type="parTrans" cxnId="{7DFE94A1-E31C-4007-A183-CF2EE568DDBE}">
      <dgm:prSet/>
      <dgm:spPr/>
    </dgm:pt>
    <dgm:pt modelId="{E5B0CE30-0C97-4B88-9D82-770815F14F32}" type="sibTrans" cxnId="{7DFE94A1-E31C-4007-A183-CF2EE568DDBE}">
      <dgm:prSet/>
      <dgm:spPr/>
    </dgm:pt>
    <dgm:pt modelId="{6FBAD4E9-CAEA-4115-A837-420357A3EC6B}" type="pres">
      <dgm:prSet presAssocID="{99772938-7B2D-4743-8F16-39CD5FFB55C5}" presName="diagram" presStyleCnt="0">
        <dgm:presLayoutVars>
          <dgm:chPref val="1"/>
          <dgm:dir/>
          <dgm:animOne val="branch"/>
          <dgm:animLvl val="lvl"/>
          <dgm:resizeHandles/>
        </dgm:presLayoutVars>
      </dgm:prSet>
      <dgm:spPr/>
    </dgm:pt>
    <dgm:pt modelId="{29D4685E-C166-4366-83D3-9813ED9554FC}" type="pres">
      <dgm:prSet presAssocID="{45EB7DEC-E9F0-4F12-9CBE-2AF48679B6BA}" presName="root" presStyleCnt="0"/>
      <dgm:spPr/>
    </dgm:pt>
    <dgm:pt modelId="{A31F8044-C9E6-44D3-A0B3-4C309F31A846}" type="pres">
      <dgm:prSet presAssocID="{45EB7DEC-E9F0-4F12-9CBE-2AF48679B6BA}" presName="rootComposite" presStyleCnt="0"/>
      <dgm:spPr/>
    </dgm:pt>
    <dgm:pt modelId="{9F2B7144-7F1E-4583-BA29-02496E458E25}" type="pres">
      <dgm:prSet presAssocID="{45EB7DEC-E9F0-4F12-9CBE-2AF48679B6BA}" presName="rootText" presStyleLbl="node1" presStyleIdx="0" presStyleCnt="2"/>
      <dgm:spPr/>
    </dgm:pt>
    <dgm:pt modelId="{FF834423-5A0B-4998-A094-534FE92F7FD4}" type="pres">
      <dgm:prSet presAssocID="{45EB7DEC-E9F0-4F12-9CBE-2AF48679B6BA}" presName="rootConnector" presStyleLbl="node1" presStyleIdx="0" presStyleCnt="2"/>
      <dgm:spPr/>
    </dgm:pt>
    <dgm:pt modelId="{0564ECCC-5E12-437B-9490-9D3B05210EC0}" type="pres">
      <dgm:prSet presAssocID="{45EB7DEC-E9F0-4F12-9CBE-2AF48679B6BA}" presName="childShape" presStyleCnt="0"/>
      <dgm:spPr/>
    </dgm:pt>
    <dgm:pt modelId="{4A661403-31E6-4A45-B8B4-9B1CBD7E3D06}" type="pres">
      <dgm:prSet presAssocID="{25D9006C-EEA5-44CE-A2B0-5D2548F8CFE3}" presName="Name13" presStyleLbl="parChTrans1D2" presStyleIdx="0" presStyleCnt="5"/>
      <dgm:spPr/>
    </dgm:pt>
    <dgm:pt modelId="{1E795A8A-E2B3-4589-ABBF-F8E3F44A153F}" type="pres">
      <dgm:prSet presAssocID="{E8B6CE34-447A-4EB2-810F-DDF33E5D190E}" presName="childText" presStyleLbl="bgAcc1" presStyleIdx="0" presStyleCnt="5">
        <dgm:presLayoutVars>
          <dgm:bulletEnabled val="1"/>
        </dgm:presLayoutVars>
      </dgm:prSet>
      <dgm:spPr/>
    </dgm:pt>
    <dgm:pt modelId="{849542B3-7EF2-4E24-B175-D122A09DADB9}" type="pres">
      <dgm:prSet presAssocID="{7496FB21-C651-459F-B110-99DDA8FB032E}" presName="Name13" presStyleLbl="parChTrans1D2" presStyleIdx="1" presStyleCnt="5"/>
      <dgm:spPr/>
    </dgm:pt>
    <dgm:pt modelId="{E6069AD4-C7FD-4809-89D2-110B89709C3D}" type="pres">
      <dgm:prSet presAssocID="{57871827-56E0-4C8E-9549-8F96A18327E8}" presName="childText" presStyleLbl="bgAcc1" presStyleIdx="1" presStyleCnt="5">
        <dgm:presLayoutVars>
          <dgm:bulletEnabled val="1"/>
        </dgm:presLayoutVars>
      </dgm:prSet>
      <dgm:spPr/>
    </dgm:pt>
    <dgm:pt modelId="{142F59FF-3458-44D3-B01C-C35B05AA3C6A}" type="pres">
      <dgm:prSet presAssocID="{34F4D159-C08F-47F0-90CB-5BD084780C51}" presName="root" presStyleCnt="0"/>
      <dgm:spPr/>
    </dgm:pt>
    <dgm:pt modelId="{8EAA7218-34C6-4727-A83C-3C1DB46E649C}" type="pres">
      <dgm:prSet presAssocID="{34F4D159-C08F-47F0-90CB-5BD084780C51}" presName="rootComposite" presStyleCnt="0"/>
      <dgm:spPr/>
    </dgm:pt>
    <dgm:pt modelId="{48AEA8A5-C813-48CE-948D-0199991A169F}" type="pres">
      <dgm:prSet presAssocID="{34F4D159-C08F-47F0-90CB-5BD084780C51}" presName="rootText" presStyleLbl="node1" presStyleIdx="1" presStyleCnt="2"/>
      <dgm:spPr/>
    </dgm:pt>
    <dgm:pt modelId="{C9B63101-22D8-4AA4-A57E-0BC37E5C3D9F}" type="pres">
      <dgm:prSet presAssocID="{34F4D159-C08F-47F0-90CB-5BD084780C51}" presName="rootConnector" presStyleLbl="node1" presStyleIdx="1" presStyleCnt="2"/>
      <dgm:spPr/>
    </dgm:pt>
    <dgm:pt modelId="{8E2DAA62-D007-4A84-8D8C-0500209B76B6}" type="pres">
      <dgm:prSet presAssocID="{34F4D159-C08F-47F0-90CB-5BD084780C51}" presName="childShape" presStyleCnt="0"/>
      <dgm:spPr/>
    </dgm:pt>
    <dgm:pt modelId="{C32175C5-1B5E-495F-9B27-6AECF90E7446}" type="pres">
      <dgm:prSet presAssocID="{EA7951CA-0635-4BD3-8C8C-77E64DEA5CF6}" presName="Name13" presStyleLbl="parChTrans1D2" presStyleIdx="2" presStyleCnt="5"/>
      <dgm:spPr/>
    </dgm:pt>
    <dgm:pt modelId="{9828381B-81BB-4232-9839-6B42851EE797}" type="pres">
      <dgm:prSet presAssocID="{43393054-AA7B-49B0-8D50-738102676E46}" presName="childText" presStyleLbl="bgAcc1" presStyleIdx="2" presStyleCnt="5">
        <dgm:presLayoutVars>
          <dgm:bulletEnabled val="1"/>
        </dgm:presLayoutVars>
      </dgm:prSet>
      <dgm:spPr/>
    </dgm:pt>
    <dgm:pt modelId="{B9510F8A-E45D-4DB0-9853-9967C8B05B63}" type="pres">
      <dgm:prSet presAssocID="{73FE62CD-9A05-4190-8586-64473B516291}" presName="Name13" presStyleLbl="parChTrans1D2" presStyleIdx="3" presStyleCnt="5"/>
      <dgm:spPr/>
    </dgm:pt>
    <dgm:pt modelId="{75F048A1-EDC1-430F-9ED3-F5758495FB87}" type="pres">
      <dgm:prSet presAssocID="{157634FE-D8FF-4BF2-AA01-951AF52DB368}" presName="childText" presStyleLbl="bgAcc1" presStyleIdx="3" presStyleCnt="5">
        <dgm:presLayoutVars>
          <dgm:bulletEnabled val="1"/>
        </dgm:presLayoutVars>
      </dgm:prSet>
      <dgm:spPr/>
    </dgm:pt>
    <dgm:pt modelId="{8DDFD02E-2F3F-4445-B98E-B55E0766B522}" type="pres">
      <dgm:prSet presAssocID="{B566AA01-00CC-4CDC-AE18-02CFC69FE765}" presName="Name13" presStyleLbl="parChTrans1D2" presStyleIdx="4" presStyleCnt="5"/>
      <dgm:spPr/>
    </dgm:pt>
    <dgm:pt modelId="{DF21AD17-6CDB-435B-B36B-4161FE79596B}" type="pres">
      <dgm:prSet presAssocID="{DEEA04A1-FA37-4B8F-9F60-554EBF36DC95}" presName="childText" presStyleLbl="bgAcc1" presStyleIdx="4" presStyleCnt="5">
        <dgm:presLayoutVars>
          <dgm:bulletEnabled val="1"/>
        </dgm:presLayoutVars>
      </dgm:prSet>
      <dgm:spPr/>
    </dgm:pt>
  </dgm:ptLst>
  <dgm:cxnLst>
    <dgm:cxn modelId="{2D5B8F0C-7E17-427E-81C6-E04E8DB29D6B}" type="presOf" srcId="{45EB7DEC-E9F0-4F12-9CBE-2AF48679B6BA}" destId="{FF834423-5A0B-4998-A094-534FE92F7FD4}" srcOrd="1" destOrd="0" presId="urn:microsoft.com/office/officeart/2005/8/layout/hierarchy3"/>
    <dgm:cxn modelId="{A0E0CC12-E655-4C8A-818F-99D05C418C60}" srcId="{99772938-7B2D-4743-8F16-39CD5FFB55C5}" destId="{34F4D159-C08F-47F0-90CB-5BD084780C51}" srcOrd="1" destOrd="0" parTransId="{26146642-8725-4DDE-9C5B-DAD68ADE5D04}" sibTransId="{41AC42EA-4C16-4641-A77F-97AB2E7960F1}"/>
    <dgm:cxn modelId="{A38C9816-CFB6-40C7-9714-A7AF56D5D7AE}" type="presOf" srcId="{25D9006C-EEA5-44CE-A2B0-5D2548F8CFE3}" destId="{4A661403-31E6-4A45-B8B4-9B1CBD7E3D06}" srcOrd="0" destOrd="0" presId="urn:microsoft.com/office/officeart/2005/8/layout/hierarchy3"/>
    <dgm:cxn modelId="{5632FF1E-5895-4009-8164-F8C5CABE488C}" type="presOf" srcId="{DEEA04A1-FA37-4B8F-9F60-554EBF36DC95}" destId="{DF21AD17-6CDB-435B-B36B-4161FE79596B}" srcOrd="0" destOrd="0" presId="urn:microsoft.com/office/officeart/2005/8/layout/hierarchy3"/>
    <dgm:cxn modelId="{5C23581F-BA05-4541-8ED0-3774C79DB7CB}" type="presOf" srcId="{43393054-AA7B-49B0-8D50-738102676E46}" destId="{9828381B-81BB-4232-9839-6B42851EE797}" srcOrd="0" destOrd="0" presId="urn:microsoft.com/office/officeart/2005/8/layout/hierarchy3"/>
    <dgm:cxn modelId="{121C1C2C-00BE-452C-818F-4467D6CCA921}" type="presOf" srcId="{34F4D159-C08F-47F0-90CB-5BD084780C51}" destId="{48AEA8A5-C813-48CE-948D-0199991A169F}" srcOrd="0" destOrd="0" presId="urn:microsoft.com/office/officeart/2005/8/layout/hierarchy3"/>
    <dgm:cxn modelId="{5B056C33-AFE1-4576-8429-2E2E9D012C19}" srcId="{34F4D159-C08F-47F0-90CB-5BD084780C51}" destId="{43393054-AA7B-49B0-8D50-738102676E46}" srcOrd="0" destOrd="0" parTransId="{EA7951CA-0635-4BD3-8C8C-77E64DEA5CF6}" sibTransId="{545583B1-1E69-4959-96DD-3426B9343715}"/>
    <dgm:cxn modelId="{E9F77935-CA5A-4596-80D0-515172DCF697}" type="presOf" srcId="{7496FB21-C651-459F-B110-99DDA8FB032E}" destId="{849542B3-7EF2-4E24-B175-D122A09DADB9}" srcOrd="0" destOrd="0" presId="urn:microsoft.com/office/officeart/2005/8/layout/hierarchy3"/>
    <dgm:cxn modelId="{37F66036-AEDC-4940-8494-5ACFE406EE93}" type="presOf" srcId="{157634FE-D8FF-4BF2-AA01-951AF52DB368}" destId="{75F048A1-EDC1-430F-9ED3-F5758495FB87}" srcOrd="0" destOrd="0" presId="urn:microsoft.com/office/officeart/2005/8/layout/hierarchy3"/>
    <dgm:cxn modelId="{9C622140-D105-47DB-BFE3-7DF0B629F14A}" srcId="{E8B6CE34-447A-4EB2-810F-DDF33E5D190E}" destId="{2C8EE13C-B3BB-4601-ACA3-672F0C42BBC1}" srcOrd="0" destOrd="0" parTransId="{B7611F96-7E8F-4E1A-AC84-0255101438F6}" sibTransId="{8CFF6D59-4581-4884-BE39-DF24673314CA}"/>
    <dgm:cxn modelId="{A209E062-3B69-43BB-8B6C-395F5405B9C4}" type="presOf" srcId="{57871827-56E0-4C8E-9549-8F96A18327E8}" destId="{E6069AD4-C7FD-4809-89D2-110B89709C3D}" srcOrd="0" destOrd="0" presId="urn:microsoft.com/office/officeart/2005/8/layout/hierarchy3"/>
    <dgm:cxn modelId="{BD3F9765-C7AF-44BB-BD5B-52491E849602}" srcId="{99772938-7B2D-4743-8F16-39CD5FFB55C5}" destId="{45EB7DEC-E9F0-4F12-9CBE-2AF48679B6BA}" srcOrd="0" destOrd="0" parTransId="{06341965-8EBB-46E1-958C-6ABE0DA4C170}" sibTransId="{681555EC-ABFE-4032-8C40-63C66E3F9576}"/>
    <dgm:cxn modelId="{E75F5867-0B4F-4F43-9080-048BEA74FA03}" type="presOf" srcId="{73FE62CD-9A05-4190-8586-64473B516291}" destId="{B9510F8A-E45D-4DB0-9853-9967C8B05B63}" srcOrd="0" destOrd="0" presId="urn:microsoft.com/office/officeart/2005/8/layout/hierarchy3"/>
    <dgm:cxn modelId="{30DB154A-7A99-43DB-9B69-54EACD2CC42A}" type="presOf" srcId="{EA7951CA-0635-4BD3-8C8C-77E64DEA5CF6}" destId="{C32175C5-1B5E-495F-9B27-6AECF90E7446}" srcOrd="0" destOrd="0" presId="urn:microsoft.com/office/officeart/2005/8/layout/hierarchy3"/>
    <dgm:cxn modelId="{6E6A296A-97CF-431E-BD16-D8C17C5E016D}" type="presOf" srcId="{99772938-7B2D-4743-8F16-39CD5FFB55C5}" destId="{6FBAD4E9-CAEA-4115-A837-420357A3EC6B}" srcOrd="0" destOrd="0" presId="urn:microsoft.com/office/officeart/2005/8/layout/hierarchy3"/>
    <dgm:cxn modelId="{F5D2307F-A5E7-4EA3-86EF-72CCC07BADE7}" type="presOf" srcId="{34F4D159-C08F-47F0-90CB-5BD084780C51}" destId="{C9B63101-22D8-4AA4-A57E-0BC37E5C3D9F}" srcOrd="1" destOrd="0" presId="urn:microsoft.com/office/officeart/2005/8/layout/hierarchy3"/>
    <dgm:cxn modelId="{63774181-D7FF-4357-BF3E-E60897CDE414}" type="presOf" srcId="{2C8EE13C-B3BB-4601-ACA3-672F0C42BBC1}" destId="{1E795A8A-E2B3-4589-ABBF-F8E3F44A153F}" srcOrd="0" destOrd="1" presId="urn:microsoft.com/office/officeart/2005/8/layout/hierarchy3"/>
    <dgm:cxn modelId="{7DFE94A1-E31C-4007-A183-CF2EE568DDBE}" srcId="{34F4D159-C08F-47F0-90CB-5BD084780C51}" destId="{DEEA04A1-FA37-4B8F-9F60-554EBF36DC95}" srcOrd="2" destOrd="0" parTransId="{B566AA01-00CC-4CDC-AE18-02CFC69FE765}" sibTransId="{E5B0CE30-0C97-4B88-9D82-770815F14F32}"/>
    <dgm:cxn modelId="{471CD2AF-16AF-40DF-9EAE-E9C19BCEE47E}" srcId="{34F4D159-C08F-47F0-90CB-5BD084780C51}" destId="{157634FE-D8FF-4BF2-AA01-951AF52DB368}" srcOrd="1" destOrd="0" parTransId="{73FE62CD-9A05-4190-8586-64473B516291}" sibTransId="{E7609C23-77F9-499C-ADCB-451D93A6DDA0}"/>
    <dgm:cxn modelId="{874F1DB6-9669-45AB-AC1C-1D651181EC35}" srcId="{45EB7DEC-E9F0-4F12-9CBE-2AF48679B6BA}" destId="{57871827-56E0-4C8E-9549-8F96A18327E8}" srcOrd="1" destOrd="0" parTransId="{7496FB21-C651-459F-B110-99DDA8FB032E}" sibTransId="{090ABA82-0D3F-4469-9591-DE4DD006612F}"/>
    <dgm:cxn modelId="{F2A81DBF-A30E-4FC0-A8E3-F1039867A1A7}" srcId="{45EB7DEC-E9F0-4F12-9CBE-2AF48679B6BA}" destId="{E8B6CE34-447A-4EB2-810F-DDF33E5D190E}" srcOrd="0" destOrd="0" parTransId="{25D9006C-EEA5-44CE-A2B0-5D2548F8CFE3}" sibTransId="{656F1429-F034-4654-81D8-73D318244C04}"/>
    <dgm:cxn modelId="{1E3161C6-3C71-4CFE-A9CB-A41EED6E8CB3}" type="presOf" srcId="{E8B6CE34-447A-4EB2-810F-DDF33E5D190E}" destId="{1E795A8A-E2B3-4589-ABBF-F8E3F44A153F}" srcOrd="0" destOrd="0" presId="urn:microsoft.com/office/officeart/2005/8/layout/hierarchy3"/>
    <dgm:cxn modelId="{6DC09BCA-B23F-4976-93CB-65D70871C4FD}" type="presOf" srcId="{B566AA01-00CC-4CDC-AE18-02CFC69FE765}" destId="{8DDFD02E-2F3F-4445-B98E-B55E0766B522}" srcOrd="0" destOrd="0" presId="urn:microsoft.com/office/officeart/2005/8/layout/hierarchy3"/>
    <dgm:cxn modelId="{23183AE2-AF07-488D-AB9D-CCFA1CC2B232}" type="presOf" srcId="{5C97759E-68A4-4A87-B449-2FAD9CECAFF6}" destId="{E6069AD4-C7FD-4809-89D2-110B89709C3D}" srcOrd="0" destOrd="1" presId="urn:microsoft.com/office/officeart/2005/8/layout/hierarchy3"/>
    <dgm:cxn modelId="{FBDBDDE8-4F3C-478F-88F1-302DDE98F1CD}" type="presOf" srcId="{45EB7DEC-E9F0-4F12-9CBE-2AF48679B6BA}" destId="{9F2B7144-7F1E-4583-BA29-02496E458E25}" srcOrd="0" destOrd="0" presId="urn:microsoft.com/office/officeart/2005/8/layout/hierarchy3"/>
    <dgm:cxn modelId="{8B5DDAF9-D6B6-475B-B5CB-AFA6733AE159}" srcId="{57871827-56E0-4C8E-9549-8F96A18327E8}" destId="{5C97759E-68A4-4A87-B449-2FAD9CECAFF6}" srcOrd="0" destOrd="0" parTransId="{7956FDCC-555C-47D2-A097-D3FEA82BFF34}" sibTransId="{51A730F6-BB3A-4D2F-B522-A73AA8B664A1}"/>
    <dgm:cxn modelId="{97334370-878D-4A81-A25D-0DB52836202D}" type="presParOf" srcId="{6FBAD4E9-CAEA-4115-A837-420357A3EC6B}" destId="{29D4685E-C166-4366-83D3-9813ED9554FC}" srcOrd="0" destOrd="0" presId="urn:microsoft.com/office/officeart/2005/8/layout/hierarchy3"/>
    <dgm:cxn modelId="{C5B8B857-56E8-4261-A588-A9BA2269F78D}" type="presParOf" srcId="{29D4685E-C166-4366-83D3-9813ED9554FC}" destId="{A31F8044-C9E6-44D3-A0B3-4C309F31A846}" srcOrd="0" destOrd="0" presId="urn:microsoft.com/office/officeart/2005/8/layout/hierarchy3"/>
    <dgm:cxn modelId="{B89F8DD8-211F-44C0-BC7C-8C7A167B3B7B}" type="presParOf" srcId="{A31F8044-C9E6-44D3-A0B3-4C309F31A846}" destId="{9F2B7144-7F1E-4583-BA29-02496E458E25}" srcOrd="0" destOrd="0" presId="urn:microsoft.com/office/officeart/2005/8/layout/hierarchy3"/>
    <dgm:cxn modelId="{CD665C81-7B02-444D-BAE4-B35AC0022850}" type="presParOf" srcId="{A31F8044-C9E6-44D3-A0B3-4C309F31A846}" destId="{FF834423-5A0B-4998-A094-534FE92F7FD4}" srcOrd="1" destOrd="0" presId="urn:microsoft.com/office/officeart/2005/8/layout/hierarchy3"/>
    <dgm:cxn modelId="{F4F9CD88-EE6C-49E8-9BAC-099040C8041C}" type="presParOf" srcId="{29D4685E-C166-4366-83D3-9813ED9554FC}" destId="{0564ECCC-5E12-437B-9490-9D3B05210EC0}" srcOrd="1" destOrd="0" presId="urn:microsoft.com/office/officeart/2005/8/layout/hierarchy3"/>
    <dgm:cxn modelId="{E3032955-4FB3-4A44-A6D3-91A2E8A72E77}" type="presParOf" srcId="{0564ECCC-5E12-437B-9490-9D3B05210EC0}" destId="{4A661403-31E6-4A45-B8B4-9B1CBD7E3D06}" srcOrd="0" destOrd="0" presId="urn:microsoft.com/office/officeart/2005/8/layout/hierarchy3"/>
    <dgm:cxn modelId="{AFFAB2DF-D8D1-478E-8D4E-781521F3B145}" type="presParOf" srcId="{0564ECCC-5E12-437B-9490-9D3B05210EC0}" destId="{1E795A8A-E2B3-4589-ABBF-F8E3F44A153F}" srcOrd="1" destOrd="0" presId="urn:microsoft.com/office/officeart/2005/8/layout/hierarchy3"/>
    <dgm:cxn modelId="{FA84ED70-B12C-4FFE-B890-48FFA7D67387}" type="presParOf" srcId="{0564ECCC-5E12-437B-9490-9D3B05210EC0}" destId="{849542B3-7EF2-4E24-B175-D122A09DADB9}" srcOrd="2" destOrd="0" presId="urn:microsoft.com/office/officeart/2005/8/layout/hierarchy3"/>
    <dgm:cxn modelId="{517E9E05-D5A6-4E6E-A62E-6DAB66EA64BF}" type="presParOf" srcId="{0564ECCC-5E12-437B-9490-9D3B05210EC0}" destId="{E6069AD4-C7FD-4809-89D2-110B89709C3D}" srcOrd="3" destOrd="0" presId="urn:microsoft.com/office/officeart/2005/8/layout/hierarchy3"/>
    <dgm:cxn modelId="{AEBAAECD-7E9B-4A04-A23C-462C75D0EDDF}" type="presParOf" srcId="{6FBAD4E9-CAEA-4115-A837-420357A3EC6B}" destId="{142F59FF-3458-44D3-B01C-C35B05AA3C6A}" srcOrd="1" destOrd="0" presId="urn:microsoft.com/office/officeart/2005/8/layout/hierarchy3"/>
    <dgm:cxn modelId="{CC203B86-8859-41CB-9206-8DE50B573D48}" type="presParOf" srcId="{142F59FF-3458-44D3-B01C-C35B05AA3C6A}" destId="{8EAA7218-34C6-4727-A83C-3C1DB46E649C}" srcOrd="0" destOrd="0" presId="urn:microsoft.com/office/officeart/2005/8/layout/hierarchy3"/>
    <dgm:cxn modelId="{5B96552A-EAE5-475B-9EFE-5D0936C2230C}" type="presParOf" srcId="{8EAA7218-34C6-4727-A83C-3C1DB46E649C}" destId="{48AEA8A5-C813-48CE-948D-0199991A169F}" srcOrd="0" destOrd="0" presId="urn:microsoft.com/office/officeart/2005/8/layout/hierarchy3"/>
    <dgm:cxn modelId="{8C988E9E-8962-45D9-8782-91E96B5B86D9}" type="presParOf" srcId="{8EAA7218-34C6-4727-A83C-3C1DB46E649C}" destId="{C9B63101-22D8-4AA4-A57E-0BC37E5C3D9F}" srcOrd="1" destOrd="0" presId="urn:microsoft.com/office/officeart/2005/8/layout/hierarchy3"/>
    <dgm:cxn modelId="{0EBC149C-2C76-4CD1-A720-F22B79B84481}" type="presParOf" srcId="{142F59FF-3458-44D3-B01C-C35B05AA3C6A}" destId="{8E2DAA62-D007-4A84-8D8C-0500209B76B6}" srcOrd="1" destOrd="0" presId="urn:microsoft.com/office/officeart/2005/8/layout/hierarchy3"/>
    <dgm:cxn modelId="{960039EB-0F41-4523-B11D-DE18D1C80F12}" type="presParOf" srcId="{8E2DAA62-D007-4A84-8D8C-0500209B76B6}" destId="{C32175C5-1B5E-495F-9B27-6AECF90E7446}" srcOrd="0" destOrd="0" presId="urn:microsoft.com/office/officeart/2005/8/layout/hierarchy3"/>
    <dgm:cxn modelId="{29855BA8-185F-4117-B1B8-7372F582EA6E}" type="presParOf" srcId="{8E2DAA62-D007-4A84-8D8C-0500209B76B6}" destId="{9828381B-81BB-4232-9839-6B42851EE797}" srcOrd="1" destOrd="0" presId="urn:microsoft.com/office/officeart/2005/8/layout/hierarchy3"/>
    <dgm:cxn modelId="{F4451C2B-0313-417F-B7E9-E6CBFEF23BAE}" type="presParOf" srcId="{8E2DAA62-D007-4A84-8D8C-0500209B76B6}" destId="{B9510F8A-E45D-4DB0-9853-9967C8B05B63}" srcOrd="2" destOrd="0" presId="urn:microsoft.com/office/officeart/2005/8/layout/hierarchy3"/>
    <dgm:cxn modelId="{0E7F473E-A991-4B22-860D-D43C7780B51E}" type="presParOf" srcId="{8E2DAA62-D007-4A84-8D8C-0500209B76B6}" destId="{75F048A1-EDC1-430F-9ED3-F5758495FB87}" srcOrd="3" destOrd="0" presId="urn:microsoft.com/office/officeart/2005/8/layout/hierarchy3"/>
    <dgm:cxn modelId="{F81AB963-5BA4-4076-A035-64448231BC7D}" type="presParOf" srcId="{8E2DAA62-D007-4A84-8D8C-0500209B76B6}" destId="{8DDFD02E-2F3F-4445-B98E-B55E0766B522}" srcOrd="4" destOrd="0" presId="urn:microsoft.com/office/officeart/2005/8/layout/hierarchy3"/>
    <dgm:cxn modelId="{B2385AA4-DE11-44DF-8938-4E6E8B22A132}" type="presParOf" srcId="{8E2DAA62-D007-4A84-8D8C-0500209B76B6}" destId="{DF21AD17-6CDB-435B-B36B-4161FE79596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EF7284D-14E6-4E01-8F54-B3113C0068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23D95A-2139-47CB-B912-5BDFE070DE4E}">
      <dgm:prSet phldrT="[Texto]"/>
      <dgm:spPr/>
      <dgm:t>
        <a:bodyPr/>
        <a:lstStyle/>
        <a:p>
          <a:r>
            <a:rPr lang="es-419"/>
            <a:t>Obligación del estado</a:t>
          </a:r>
          <a:endParaRPr lang="en-US"/>
        </a:p>
      </dgm:t>
    </dgm:pt>
    <dgm:pt modelId="{C78F0238-44DB-4724-AFE0-A52461448F6C}" type="parTrans" cxnId="{8414D891-0DC7-4E8F-B71F-4670DE8023AC}">
      <dgm:prSet/>
      <dgm:spPr/>
      <dgm:t>
        <a:bodyPr/>
        <a:lstStyle/>
        <a:p>
          <a:endParaRPr lang="en-US"/>
        </a:p>
      </dgm:t>
    </dgm:pt>
    <dgm:pt modelId="{DBB3FFF1-09FA-4254-987A-B67B5097C397}" type="sibTrans" cxnId="{8414D891-0DC7-4E8F-B71F-4670DE8023AC}">
      <dgm:prSet/>
      <dgm:spPr/>
      <dgm:t>
        <a:bodyPr/>
        <a:lstStyle/>
        <a:p>
          <a:endParaRPr lang="en-US"/>
        </a:p>
      </dgm:t>
    </dgm:pt>
    <dgm:pt modelId="{5BAE0FBD-1E4B-4E12-8B73-C46F46CF6F5B}">
      <dgm:prSet/>
      <dgm:spPr/>
      <dgm:t>
        <a:bodyPr/>
        <a:lstStyle/>
        <a:p>
          <a:r>
            <a:rPr lang="es-419"/>
            <a:t>Requiere reformas legales</a:t>
          </a:r>
          <a:endParaRPr lang="es-419" dirty="0"/>
        </a:p>
      </dgm:t>
    </dgm:pt>
    <dgm:pt modelId="{1B3C7721-9158-42E2-B1B7-F7C2A4A3C7B9}" type="parTrans" cxnId="{555BDE33-8A0B-4D2C-89C6-8A29AEE1D7B6}">
      <dgm:prSet/>
      <dgm:spPr/>
      <dgm:t>
        <a:bodyPr/>
        <a:lstStyle/>
        <a:p>
          <a:endParaRPr lang="en-US"/>
        </a:p>
      </dgm:t>
    </dgm:pt>
    <dgm:pt modelId="{4E0D000E-137E-419E-9C9D-BF674C42476D}" type="sibTrans" cxnId="{555BDE33-8A0B-4D2C-89C6-8A29AEE1D7B6}">
      <dgm:prSet/>
      <dgm:spPr/>
      <dgm:t>
        <a:bodyPr/>
        <a:lstStyle/>
        <a:p>
          <a:endParaRPr lang="en-US"/>
        </a:p>
      </dgm:t>
    </dgm:pt>
    <dgm:pt modelId="{C3FF1F1C-D31E-4511-9A77-1ABF2B095FD1}">
      <dgm:prSet/>
      <dgm:spPr/>
      <dgm:t>
        <a:bodyPr/>
        <a:lstStyle/>
        <a:p>
          <a:r>
            <a:rPr lang="es-419"/>
            <a:t>Derechos versus innovación</a:t>
          </a:r>
          <a:endParaRPr lang="es-419" dirty="0"/>
        </a:p>
      </dgm:t>
    </dgm:pt>
    <dgm:pt modelId="{9C83ACB8-0F8F-41F8-A214-F8CEB9C1C302}" type="parTrans" cxnId="{650964CB-56F3-4D1D-AAC1-0EACAAE9D396}">
      <dgm:prSet/>
      <dgm:spPr/>
      <dgm:t>
        <a:bodyPr/>
        <a:lstStyle/>
        <a:p>
          <a:endParaRPr lang="en-US"/>
        </a:p>
      </dgm:t>
    </dgm:pt>
    <dgm:pt modelId="{D793114C-EFE5-4465-B203-8C8B7D2D2D9C}" type="sibTrans" cxnId="{650964CB-56F3-4D1D-AAC1-0EACAAE9D396}">
      <dgm:prSet/>
      <dgm:spPr/>
      <dgm:t>
        <a:bodyPr/>
        <a:lstStyle/>
        <a:p>
          <a:endParaRPr lang="en-US"/>
        </a:p>
      </dgm:t>
    </dgm:pt>
    <dgm:pt modelId="{8003CF5A-AE92-4167-885A-CF57D0100E1E}">
      <dgm:prSet/>
      <dgm:spPr/>
      <dgm:t>
        <a:bodyPr/>
        <a:lstStyle/>
        <a:p>
          <a:r>
            <a:rPr lang="es-419"/>
            <a:t>Derechos = confianza en tecnología</a:t>
          </a:r>
          <a:endParaRPr lang="en-US" dirty="0"/>
        </a:p>
      </dgm:t>
    </dgm:pt>
    <dgm:pt modelId="{FFB0ECB4-1DD7-4585-A8A3-735714B6C72E}" type="parTrans" cxnId="{B99C3239-97E1-4406-B912-6E22FBE77FC1}">
      <dgm:prSet/>
      <dgm:spPr/>
      <dgm:t>
        <a:bodyPr/>
        <a:lstStyle/>
        <a:p>
          <a:endParaRPr lang="en-US"/>
        </a:p>
      </dgm:t>
    </dgm:pt>
    <dgm:pt modelId="{2B536444-9499-4F7E-89FE-8F2AA24FE1F2}" type="sibTrans" cxnId="{B99C3239-97E1-4406-B912-6E22FBE77FC1}">
      <dgm:prSet/>
      <dgm:spPr/>
      <dgm:t>
        <a:bodyPr/>
        <a:lstStyle/>
        <a:p>
          <a:endParaRPr lang="en-US"/>
        </a:p>
      </dgm:t>
    </dgm:pt>
    <dgm:pt modelId="{EA38CEC2-F742-4A32-B62D-F7F88D0005C9}" type="pres">
      <dgm:prSet presAssocID="{2EF7284D-14E6-4E01-8F54-B3113C0068BA}" presName="diagram" presStyleCnt="0">
        <dgm:presLayoutVars>
          <dgm:dir/>
          <dgm:resizeHandles val="exact"/>
        </dgm:presLayoutVars>
      </dgm:prSet>
      <dgm:spPr/>
    </dgm:pt>
    <dgm:pt modelId="{E20BD933-8B4E-44B4-B056-B62F9270189E}" type="pres">
      <dgm:prSet presAssocID="{2123D95A-2139-47CB-B912-5BDFE070DE4E}" presName="node" presStyleLbl="node1" presStyleIdx="0" presStyleCnt="4">
        <dgm:presLayoutVars>
          <dgm:bulletEnabled val="1"/>
        </dgm:presLayoutVars>
      </dgm:prSet>
      <dgm:spPr/>
    </dgm:pt>
    <dgm:pt modelId="{AA062837-B84F-4680-BEDD-A6EC6C6A1172}" type="pres">
      <dgm:prSet presAssocID="{DBB3FFF1-09FA-4254-987A-B67B5097C397}" presName="sibTrans" presStyleCnt="0"/>
      <dgm:spPr/>
    </dgm:pt>
    <dgm:pt modelId="{F567D764-CCB1-4A01-8FEA-0839CB654B72}" type="pres">
      <dgm:prSet presAssocID="{5BAE0FBD-1E4B-4E12-8B73-C46F46CF6F5B}" presName="node" presStyleLbl="node1" presStyleIdx="1" presStyleCnt="4">
        <dgm:presLayoutVars>
          <dgm:bulletEnabled val="1"/>
        </dgm:presLayoutVars>
      </dgm:prSet>
      <dgm:spPr/>
    </dgm:pt>
    <dgm:pt modelId="{3CAF2B77-C5B1-409A-9EF6-CAD2DD85A003}" type="pres">
      <dgm:prSet presAssocID="{4E0D000E-137E-419E-9C9D-BF674C42476D}" presName="sibTrans" presStyleCnt="0"/>
      <dgm:spPr/>
    </dgm:pt>
    <dgm:pt modelId="{B6140980-74F0-4774-8275-FF5D8DB10A23}" type="pres">
      <dgm:prSet presAssocID="{C3FF1F1C-D31E-4511-9A77-1ABF2B095FD1}" presName="node" presStyleLbl="node1" presStyleIdx="2" presStyleCnt="4">
        <dgm:presLayoutVars>
          <dgm:bulletEnabled val="1"/>
        </dgm:presLayoutVars>
      </dgm:prSet>
      <dgm:spPr/>
    </dgm:pt>
    <dgm:pt modelId="{3B948546-886D-41A2-826D-BE370E03D883}" type="pres">
      <dgm:prSet presAssocID="{D793114C-EFE5-4465-B203-8C8B7D2D2D9C}" presName="sibTrans" presStyleCnt="0"/>
      <dgm:spPr/>
    </dgm:pt>
    <dgm:pt modelId="{34879FE4-230F-4A74-B493-9C548DD60451}" type="pres">
      <dgm:prSet presAssocID="{8003CF5A-AE92-4167-885A-CF57D0100E1E}" presName="node" presStyleLbl="node1" presStyleIdx="3" presStyleCnt="4">
        <dgm:presLayoutVars>
          <dgm:bulletEnabled val="1"/>
        </dgm:presLayoutVars>
      </dgm:prSet>
      <dgm:spPr/>
    </dgm:pt>
  </dgm:ptLst>
  <dgm:cxnLst>
    <dgm:cxn modelId="{8DC19E1E-654C-4CA4-8E91-02C6674FE45D}" type="presOf" srcId="{C3FF1F1C-D31E-4511-9A77-1ABF2B095FD1}" destId="{B6140980-74F0-4774-8275-FF5D8DB10A23}" srcOrd="0" destOrd="0" presId="urn:microsoft.com/office/officeart/2005/8/layout/default"/>
    <dgm:cxn modelId="{555BDE33-8A0B-4D2C-89C6-8A29AEE1D7B6}" srcId="{2EF7284D-14E6-4E01-8F54-B3113C0068BA}" destId="{5BAE0FBD-1E4B-4E12-8B73-C46F46CF6F5B}" srcOrd="1" destOrd="0" parTransId="{1B3C7721-9158-42E2-B1B7-F7C2A4A3C7B9}" sibTransId="{4E0D000E-137E-419E-9C9D-BF674C42476D}"/>
    <dgm:cxn modelId="{B99C3239-97E1-4406-B912-6E22FBE77FC1}" srcId="{2EF7284D-14E6-4E01-8F54-B3113C0068BA}" destId="{8003CF5A-AE92-4167-885A-CF57D0100E1E}" srcOrd="3" destOrd="0" parTransId="{FFB0ECB4-1DD7-4585-A8A3-735714B6C72E}" sibTransId="{2B536444-9499-4F7E-89FE-8F2AA24FE1F2}"/>
    <dgm:cxn modelId="{616C3846-EEB4-44E5-9B66-722DCE4C64F1}" type="presOf" srcId="{2123D95A-2139-47CB-B912-5BDFE070DE4E}" destId="{E20BD933-8B4E-44B4-B056-B62F9270189E}" srcOrd="0" destOrd="0" presId="urn:microsoft.com/office/officeart/2005/8/layout/default"/>
    <dgm:cxn modelId="{8414D891-0DC7-4E8F-B71F-4670DE8023AC}" srcId="{2EF7284D-14E6-4E01-8F54-B3113C0068BA}" destId="{2123D95A-2139-47CB-B912-5BDFE070DE4E}" srcOrd="0" destOrd="0" parTransId="{C78F0238-44DB-4724-AFE0-A52461448F6C}" sibTransId="{DBB3FFF1-09FA-4254-987A-B67B5097C397}"/>
    <dgm:cxn modelId="{E8E2F696-CA58-4AD1-A289-4592331647CE}" type="presOf" srcId="{5BAE0FBD-1E4B-4E12-8B73-C46F46CF6F5B}" destId="{F567D764-CCB1-4A01-8FEA-0839CB654B72}" srcOrd="0" destOrd="0" presId="urn:microsoft.com/office/officeart/2005/8/layout/default"/>
    <dgm:cxn modelId="{C9554BC8-5B64-446F-BDA9-1F0D7FE79F76}" type="presOf" srcId="{8003CF5A-AE92-4167-885A-CF57D0100E1E}" destId="{34879FE4-230F-4A74-B493-9C548DD60451}" srcOrd="0" destOrd="0" presId="urn:microsoft.com/office/officeart/2005/8/layout/default"/>
    <dgm:cxn modelId="{650964CB-56F3-4D1D-AAC1-0EACAAE9D396}" srcId="{2EF7284D-14E6-4E01-8F54-B3113C0068BA}" destId="{C3FF1F1C-D31E-4511-9A77-1ABF2B095FD1}" srcOrd="2" destOrd="0" parTransId="{9C83ACB8-0F8F-41F8-A214-F8CEB9C1C302}" sibTransId="{D793114C-EFE5-4465-B203-8C8B7D2D2D9C}"/>
    <dgm:cxn modelId="{2AFF8FE8-99AB-4BA7-8F63-2A26B5D3C518}" type="presOf" srcId="{2EF7284D-14E6-4E01-8F54-B3113C0068BA}" destId="{EA38CEC2-F742-4A32-B62D-F7F88D0005C9}" srcOrd="0" destOrd="0" presId="urn:microsoft.com/office/officeart/2005/8/layout/default"/>
    <dgm:cxn modelId="{82B8BD49-3972-4ED2-9CFA-F510C3FD502D}" type="presParOf" srcId="{EA38CEC2-F742-4A32-B62D-F7F88D0005C9}" destId="{E20BD933-8B4E-44B4-B056-B62F9270189E}" srcOrd="0" destOrd="0" presId="urn:microsoft.com/office/officeart/2005/8/layout/default"/>
    <dgm:cxn modelId="{07C98C56-F02C-42FC-A1D1-29088874E377}" type="presParOf" srcId="{EA38CEC2-F742-4A32-B62D-F7F88D0005C9}" destId="{AA062837-B84F-4680-BEDD-A6EC6C6A1172}" srcOrd="1" destOrd="0" presId="urn:microsoft.com/office/officeart/2005/8/layout/default"/>
    <dgm:cxn modelId="{8E6E132A-E0AC-4DA2-96F0-C0879D2E1CD2}" type="presParOf" srcId="{EA38CEC2-F742-4A32-B62D-F7F88D0005C9}" destId="{F567D764-CCB1-4A01-8FEA-0839CB654B72}" srcOrd="2" destOrd="0" presId="urn:microsoft.com/office/officeart/2005/8/layout/default"/>
    <dgm:cxn modelId="{E6D48130-97FB-4126-8CCF-A6FBCDC93529}" type="presParOf" srcId="{EA38CEC2-F742-4A32-B62D-F7F88D0005C9}" destId="{3CAF2B77-C5B1-409A-9EF6-CAD2DD85A003}" srcOrd="3" destOrd="0" presId="urn:microsoft.com/office/officeart/2005/8/layout/default"/>
    <dgm:cxn modelId="{052CB02B-AC0F-4EE6-B604-914A86D64026}" type="presParOf" srcId="{EA38CEC2-F742-4A32-B62D-F7F88D0005C9}" destId="{B6140980-74F0-4774-8275-FF5D8DB10A23}" srcOrd="4" destOrd="0" presId="urn:microsoft.com/office/officeart/2005/8/layout/default"/>
    <dgm:cxn modelId="{9B6972C3-1E0C-4BA1-BB84-879500A744B5}" type="presParOf" srcId="{EA38CEC2-F742-4A32-B62D-F7F88D0005C9}" destId="{3B948546-886D-41A2-826D-BE370E03D883}" srcOrd="5" destOrd="0" presId="urn:microsoft.com/office/officeart/2005/8/layout/default"/>
    <dgm:cxn modelId="{5B3EEAEC-0589-43C5-83CB-77DC5F8BF74F}" type="presParOf" srcId="{EA38CEC2-F742-4A32-B62D-F7F88D0005C9}" destId="{34879FE4-230F-4A74-B493-9C548DD60451}"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511BEDB-7F7D-4746-AEA9-F540875629C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9C1BBEE-B843-4B94-8DB0-2D2C44EC7B07}">
      <dgm:prSet phldrT="[Texto]"/>
      <dgm:spPr/>
      <dgm:t>
        <a:bodyPr/>
        <a:lstStyle/>
        <a:p>
          <a:r>
            <a:rPr lang="es-419" dirty="0"/>
            <a:t>Derecho a la seguridad</a:t>
          </a:r>
          <a:endParaRPr lang="en-US" dirty="0"/>
        </a:p>
      </dgm:t>
    </dgm:pt>
    <dgm:pt modelId="{260F7227-684E-40AD-9604-D5F316E0C69C}" type="parTrans" cxnId="{B3D0CCA1-17A1-47CE-BDE1-FFD231AD674C}">
      <dgm:prSet/>
      <dgm:spPr/>
      <dgm:t>
        <a:bodyPr/>
        <a:lstStyle/>
        <a:p>
          <a:endParaRPr lang="en-US"/>
        </a:p>
      </dgm:t>
    </dgm:pt>
    <dgm:pt modelId="{55688C90-FA5D-4D11-BD87-F77F94C46CD4}" type="sibTrans" cxnId="{B3D0CCA1-17A1-47CE-BDE1-FFD231AD674C}">
      <dgm:prSet/>
      <dgm:spPr/>
      <dgm:t>
        <a:bodyPr/>
        <a:lstStyle/>
        <a:p>
          <a:endParaRPr lang="en-US"/>
        </a:p>
      </dgm:t>
    </dgm:pt>
    <dgm:pt modelId="{AA0C435C-7F4C-4E3F-86F0-D17DBB9C652F}">
      <dgm:prSet phldrT="[Texto]"/>
      <dgm:spPr/>
      <dgm:t>
        <a:bodyPr/>
        <a:lstStyle/>
        <a:p>
          <a:r>
            <a:rPr lang="es-419" dirty="0"/>
            <a:t>Relacionado a la confidencialidad</a:t>
          </a:r>
          <a:endParaRPr lang="en-US" dirty="0"/>
        </a:p>
      </dgm:t>
    </dgm:pt>
    <dgm:pt modelId="{6C8E7FED-4DC4-4E76-BA02-917BAD8F148F}" type="parTrans" cxnId="{F215C485-31D9-4D3C-ADD6-D4841C76DA1F}">
      <dgm:prSet/>
      <dgm:spPr/>
      <dgm:t>
        <a:bodyPr/>
        <a:lstStyle/>
        <a:p>
          <a:endParaRPr lang="en-US"/>
        </a:p>
      </dgm:t>
    </dgm:pt>
    <dgm:pt modelId="{B0B85BC6-7B2C-4A3F-958C-AE9D1B4B6DCA}" type="sibTrans" cxnId="{F215C485-31D9-4D3C-ADD6-D4841C76DA1F}">
      <dgm:prSet/>
      <dgm:spPr/>
      <dgm:t>
        <a:bodyPr/>
        <a:lstStyle/>
        <a:p>
          <a:endParaRPr lang="en-US"/>
        </a:p>
      </dgm:t>
    </dgm:pt>
    <dgm:pt modelId="{6D645133-1348-4022-AF7B-69C86F8F93D3}">
      <dgm:prSet phldrT="[Texto]"/>
      <dgm:spPr/>
      <dgm:t>
        <a:bodyPr/>
        <a:lstStyle/>
        <a:p>
          <a:r>
            <a:rPr lang="es-419" dirty="0"/>
            <a:t>Responsables de bases de datos a garantizar seguridad</a:t>
          </a:r>
          <a:endParaRPr lang="en-US" dirty="0"/>
        </a:p>
      </dgm:t>
    </dgm:pt>
    <dgm:pt modelId="{1DCF3C59-5A66-4051-AB83-DC5C3BEF43C0}" type="parTrans" cxnId="{F3EF84C6-A945-4E06-87EC-B5519D43D419}">
      <dgm:prSet/>
      <dgm:spPr/>
      <dgm:t>
        <a:bodyPr/>
        <a:lstStyle/>
        <a:p>
          <a:endParaRPr lang="en-US"/>
        </a:p>
      </dgm:t>
    </dgm:pt>
    <dgm:pt modelId="{715D60C9-D6AC-459A-AEDF-7324DC75B1FF}" type="sibTrans" cxnId="{F3EF84C6-A945-4E06-87EC-B5519D43D419}">
      <dgm:prSet/>
      <dgm:spPr/>
      <dgm:t>
        <a:bodyPr/>
        <a:lstStyle/>
        <a:p>
          <a:endParaRPr lang="en-US"/>
        </a:p>
      </dgm:t>
    </dgm:pt>
    <dgm:pt modelId="{BA5220F6-3DDF-4A33-B5A9-D60C9ECCD5F4}">
      <dgm:prSet phldrT="[Texto]"/>
      <dgm:spPr/>
      <dgm:t>
        <a:bodyPr/>
        <a:lstStyle/>
        <a:p>
          <a:r>
            <a:rPr lang="es-419" dirty="0"/>
            <a:t>Derecho a la libertad de expresión</a:t>
          </a:r>
          <a:endParaRPr lang="en-US" dirty="0"/>
        </a:p>
      </dgm:t>
    </dgm:pt>
    <dgm:pt modelId="{E6BD3CDB-6D7D-43C9-8253-53C89C7BED57}" type="parTrans" cxnId="{2077AF84-AD02-4653-949B-ECD0BD2C9914}">
      <dgm:prSet/>
      <dgm:spPr/>
      <dgm:t>
        <a:bodyPr/>
        <a:lstStyle/>
        <a:p>
          <a:endParaRPr lang="en-US"/>
        </a:p>
      </dgm:t>
    </dgm:pt>
    <dgm:pt modelId="{0AFDB1F9-7B1E-490C-9292-A137174A90FD}" type="sibTrans" cxnId="{2077AF84-AD02-4653-949B-ECD0BD2C9914}">
      <dgm:prSet/>
      <dgm:spPr/>
      <dgm:t>
        <a:bodyPr/>
        <a:lstStyle/>
        <a:p>
          <a:endParaRPr lang="en-US"/>
        </a:p>
      </dgm:t>
    </dgm:pt>
    <dgm:pt modelId="{24C111A7-8151-42E8-B05A-1794154339D8}">
      <dgm:prSet phldrT="[Texto]"/>
      <dgm:spPr/>
      <dgm:t>
        <a:bodyPr/>
        <a:lstStyle/>
        <a:p>
          <a:r>
            <a:rPr lang="es-419" dirty="0"/>
            <a:t>Violación a la correspondencia</a:t>
          </a:r>
          <a:endParaRPr lang="en-US" dirty="0"/>
        </a:p>
      </dgm:t>
    </dgm:pt>
    <dgm:pt modelId="{B5085662-D99D-4E99-87FB-130F891FF4CA}" type="parTrans" cxnId="{2F37637F-285E-48C0-B433-0BD6E4591F41}">
      <dgm:prSet/>
      <dgm:spPr/>
      <dgm:t>
        <a:bodyPr/>
        <a:lstStyle/>
        <a:p>
          <a:endParaRPr lang="en-US"/>
        </a:p>
      </dgm:t>
    </dgm:pt>
    <dgm:pt modelId="{B2374106-41EC-4A51-BF9D-085E281851F4}" type="sibTrans" cxnId="{2F37637F-285E-48C0-B433-0BD6E4591F41}">
      <dgm:prSet/>
      <dgm:spPr/>
      <dgm:t>
        <a:bodyPr/>
        <a:lstStyle/>
        <a:p>
          <a:endParaRPr lang="en-US"/>
        </a:p>
      </dgm:t>
    </dgm:pt>
    <dgm:pt modelId="{0EB40CD3-EEB9-4BB8-9056-FC8C77B2C2B1}">
      <dgm:prSet phldrT="[Texto]"/>
      <dgm:spPr/>
      <dgm:t>
        <a:bodyPr/>
        <a:lstStyle/>
        <a:p>
          <a:r>
            <a:rPr lang="es-419" dirty="0"/>
            <a:t>Descentralización de Internet</a:t>
          </a:r>
          <a:endParaRPr lang="en-US" dirty="0"/>
        </a:p>
      </dgm:t>
    </dgm:pt>
    <dgm:pt modelId="{9C0EF816-1FAA-428E-B5D4-B667F33B3EEC}" type="parTrans" cxnId="{FD4F3AE1-E266-4313-BB9A-08862A910378}">
      <dgm:prSet/>
      <dgm:spPr/>
      <dgm:t>
        <a:bodyPr/>
        <a:lstStyle/>
        <a:p>
          <a:endParaRPr lang="en-US"/>
        </a:p>
      </dgm:t>
    </dgm:pt>
    <dgm:pt modelId="{DF06C7BD-069B-4A21-BBFF-A1BA9F259A13}" type="sibTrans" cxnId="{FD4F3AE1-E266-4313-BB9A-08862A910378}">
      <dgm:prSet/>
      <dgm:spPr/>
      <dgm:t>
        <a:bodyPr/>
        <a:lstStyle/>
        <a:p>
          <a:endParaRPr lang="en-US"/>
        </a:p>
      </dgm:t>
    </dgm:pt>
    <dgm:pt modelId="{0ECFFD54-652E-4B8A-B0FF-19277345960D}">
      <dgm:prSet phldrT="[Texto]"/>
      <dgm:spPr/>
      <dgm:t>
        <a:bodyPr/>
        <a:lstStyle/>
        <a:p>
          <a:r>
            <a:rPr lang="es-419" dirty="0"/>
            <a:t>Facebook y otras </a:t>
          </a:r>
          <a:r>
            <a:rPr lang="es-419" dirty="0" err="1"/>
            <a:t>rrss</a:t>
          </a:r>
          <a:endParaRPr lang="en-US" dirty="0"/>
        </a:p>
      </dgm:t>
    </dgm:pt>
    <dgm:pt modelId="{D7F0A919-577D-4FF5-BADA-D3CFB663491C}" type="parTrans" cxnId="{79788E72-D54E-4BAA-BBEA-CD3A543194CD}">
      <dgm:prSet/>
      <dgm:spPr/>
      <dgm:t>
        <a:bodyPr/>
        <a:lstStyle/>
        <a:p>
          <a:endParaRPr lang="en-US"/>
        </a:p>
      </dgm:t>
    </dgm:pt>
    <dgm:pt modelId="{D532440F-410F-48E2-8CFD-C90B377BE176}" type="sibTrans" cxnId="{79788E72-D54E-4BAA-BBEA-CD3A543194CD}">
      <dgm:prSet/>
      <dgm:spPr/>
      <dgm:t>
        <a:bodyPr/>
        <a:lstStyle/>
        <a:p>
          <a:endParaRPr lang="en-US"/>
        </a:p>
      </dgm:t>
    </dgm:pt>
    <dgm:pt modelId="{04C29EFB-1814-4872-9807-BCECCAE6F0D5}">
      <dgm:prSet phldrT="[Texto]"/>
      <dgm:spPr/>
      <dgm:t>
        <a:bodyPr/>
        <a:lstStyle/>
        <a:p>
          <a:r>
            <a:rPr lang="es-419" dirty="0"/>
            <a:t>Derecho al Testamento Digital</a:t>
          </a:r>
          <a:endParaRPr lang="en-US" dirty="0"/>
        </a:p>
      </dgm:t>
    </dgm:pt>
    <dgm:pt modelId="{A5C909EE-38C1-4B2E-B27F-20C8A21AE877}" type="parTrans" cxnId="{5ED50005-567D-4A12-B02E-9F3B61F4AF65}">
      <dgm:prSet/>
      <dgm:spPr/>
      <dgm:t>
        <a:bodyPr/>
        <a:lstStyle/>
        <a:p>
          <a:endParaRPr lang="en-US"/>
        </a:p>
      </dgm:t>
    </dgm:pt>
    <dgm:pt modelId="{CBC420FF-A388-4B41-9630-E812C2E77CA7}" type="sibTrans" cxnId="{5ED50005-567D-4A12-B02E-9F3B61F4AF65}">
      <dgm:prSet/>
      <dgm:spPr/>
      <dgm:t>
        <a:bodyPr/>
        <a:lstStyle/>
        <a:p>
          <a:endParaRPr lang="en-US"/>
        </a:p>
      </dgm:t>
    </dgm:pt>
    <dgm:pt modelId="{05C6555A-2492-4FB8-90A9-63663B8235F6}">
      <dgm:prSet phldrT="[Texto]"/>
      <dgm:spPr/>
      <dgm:t>
        <a:bodyPr/>
        <a:lstStyle/>
        <a:p>
          <a:r>
            <a:rPr lang="es-419" dirty="0"/>
            <a:t>Desafío de la </a:t>
          </a:r>
          <a:r>
            <a:rPr lang="es-419" dirty="0" err="1"/>
            <a:t>descentalización</a:t>
          </a:r>
          <a:endParaRPr lang="en-US" dirty="0"/>
        </a:p>
      </dgm:t>
    </dgm:pt>
    <dgm:pt modelId="{CB03091B-D4DB-4770-BCCC-51E50EB77B3D}" type="parTrans" cxnId="{4389822F-4213-41B2-8EA1-139267294F99}">
      <dgm:prSet/>
      <dgm:spPr/>
      <dgm:t>
        <a:bodyPr/>
        <a:lstStyle/>
        <a:p>
          <a:endParaRPr lang="en-US"/>
        </a:p>
      </dgm:t>
    </dgm:pt>
    <dgm:pt modelId="{409871BD-313C-44D7-9B20-2A04F2D48D95}" type="sibTrans" cxnId="{4389822F-4213-41B2-8EA1-139267294F99}">
      <dgm:prSet/>
      <dgm:spPr/>
      <dgm:t>
        <a:bodyPr/>
        <a:lstStyle/>
        <a:p>
          <a:endParaRPr lang="en-US"/>
        </a:p>
      </dgm:t>
    </dgm:pt>
    <dgm:pt modelId="{C7BB4D8C-E26E-46B2-A6E3-E8BFB3BC90F4}">
      <dgm:prSet phldrT="[Texto]"/>
      <dgm:spPr/>
      <dgm:t>
        <a:bodyPr/>
        <a:lstStyle/>
        <a:p>
          <a:r>
            <a:rPr lang="es-419" dirty="0"/>
            <a:t>Patrimonios digitales</a:t>
          </a:r>
          <a:endParaRPr lang="en-US" dirty="0"/>
        </a:p>
      </dgm:t>
    </dgm:pt>
    <dgm:pt modelId="{95365E3A-CA2C-4578-BA2C-DA286E55A803}" type="parTrans" cxnId="{FECE34FE-375C-4EC0-B875-63E3CFBEA2AD}">
      <dgm:prSet/>
      <dgm:spPr/>
      <dgm:t>
        <a:bodyPr/>
        <a:lstStyle/>
        <a:p>
          <a:endParaRPr lang="en-US"/>
        </a:p>
      </dgm:t>
    </dgm:pt>
    <dgm:pt modelId="{837D144B-FBF3-4F16-91BF-6A4F49307699}" type="sibTrans" cxnId="{FECE34FE-375C-4EC0-B875-63E3CFBEA2AD}">
      <dgm:prSet/>
      <dgm:spPr/>
      <dgm:t>
        <a:bodyPr/>
        <a:lstStyle/>
        <a:p>
          <a:endParaRPr lang="en-US"/>
        </a:p>
      </dgm:t>
    </dgm:pt>
    <dgm:pt modelId="{B84EABA5-C8A1-4CCA-B924-48D9F693EA21}">
      <dgm:prSet phldrT="[Texto]"/>
      <dgm:spPr/>
      <dgm:t>
        <a:bodyPr/>
        <a:lstStyle/>
        <a:p>
          <a:r>
            <a:rPr lang="es-419" dirty="0"/>
            <a:t>Cuentas en medios sociales, criptomonedas, dominios web, </a:t>
          </a:r>
          <a:r>
            <a:rPr lang="es-419" dirty="0" err="1"/>
            <a:t>etc</a:t>
          </a:r>
          <a:endParaRPr lang="en-US" dirty="0"/>
        </a:p>
      </dgm:t>
    </dgm:pt>
    <dgm:pt modelId="{72DAD0AA-6F28-454A-95CA-D07696A0B29C}" type="parTrans" cxnId="{B2B4CB90-60EB-42EC-9F1D-F9F8EDE7F678}">
      <dgm:prSet/>
      <dgm:spPr/>
      <dgm:t>
        <a:bodyPr/>
        <a:lstStyle/>
        <a:p>
          <a:endParaRPr lang="en-US"/>
        </a:p>
      </dgm:t>
    </dgm:pt>
    <dgm:pt modelId="{4FB63BAE-238D-471E-B616-A413F3EBE884}" type="sibTrans" cxnId="{B2B4CB90-60EB-42EC-9F1D-F9F8EDE7F678}">
      <dgm:prSet/>
      <dgm:spPr/>
      <dgm:t>
        <a:bodyPr/>
        <a:lstStyle/>
        <a:p>
          <a:endParaRPr lang="en-US"/>
        </a:p>
      </dgm:t>
    </dgm:pt>
    <dgm:pt modelId="{7B4CEFDC-C6EB-48A4-9D61-A648318ECE59}">
      <dgm:prSet phldrT="[Texto]"/>
      <dgm:spPr/>
      <dgm:t>
        <a:bodyPr/>
        <a:lstStyle/>
        <a:p>
          <a:r>
            <a:rPr lang="es-419" dirty="0"/>
            <a:t>Derecho a la desconexión digital</a:t>
          </a:r>
          <a:endParaRPr lang="en-US" dirty="0"/>
        </a:p>
      </dgm:t>
    </dgm:pt>
    <dgm:pt modelId="{62DB587F-8471-4746-B9DD-CDE3BAB63FBF}" type="parTrans" cxnId="{D0399D5F-7E12-447A-805D-55EEBFE980C7}">
      <dgm:prSet/>
      <dgm:spPr/>
      <dgm:t>
        <a:bodyPr/>
        <a:lstStyle/>
        <a:p>
          <a:endParaRPr lang="en-US"/>
        </a:p>
      </dgm:t>
    </dgm:pt>
    <dgm:pt modelId="{CC99691B-1D66-4C48-BD98-C3A7852EB71B}" type="sibTrans" cxnId="{D0399D5F-7E12-447A-805D-55EEBFE980C7}">
      <dgm:prSet/>
      <dgm:spPr/>
      <dgm:t>
        <a:bodyPr/>
        <a:lstStyle/>
        <a:p>
          <a:endParaRPr lang="en-US"/>
        </a:p>
      </dgm:t>
    </dgm:pt>
    <dgm:pt modelId="{4D942504-9723-430F-A183-E7B6F145CD37}">
      <dgm:prSet phldrT="[Texto]"/>
      <dgm:spPr/>
      <dgm:t>
        <a:bodyPr/>
        <a:lstStyle/>
        <a:p>
          <a:r>
            <a:rPr lang="es-419" dirty="0"/>
            <a:t>Derecho de acceso a Internet</a:t>
          </a:r>
          <a:endParaRPr lang="en-US" dirty="0"/>
        </a:p>
      </dgm:t>
    </dgm:pt>
    <dgm:pt modelId="{37D6267C-AA82-4CE1-93AB-1643CD22760B}" type="parTrans" cxnId="{4C08216E-ACC1-482A-AE84-3DC2269392E4}">
      <dgm:prSet/>
      <dgm:spPr/>
      <dgm:t>
        <a:bodyPr/>
        <a:lstStyle/>
        <a:p>
          <a:endParaRPr lang="en-US"/>
        </a:p>
      </dgm:t>
    </dgm:pt>
    <dgm:pt modelId="{F981BF6F-B6E6-4B86-B281-2712ACDE82A4}" type="sibTrans" cxnId="{4C08216E-ACC1-482A-AE84-3DC2269392E4}">
      <dgm:prSet/>
      <dgm:spPr/>
      <dgm:t>
        <a:bodyPr/>
        <a:lstStyle/>
        <a:p>
          <a:endParaRPr lang="en-US"/>
        </a:p>
      </dgm:t>
    </dgm:pt>
    <dgm:pt modelId="{AC96036E-6C06-43C8-AF74-E607DAFC8940}">
      <dgm:prSet phldrT="[Texto]"/>
      <dgm:spPr/>
      <dgm:t>
        <a:bodyPr/>
        <a:lstStyle/>
        <a:p>
          <a:r>
            <a:rPr lang="es-419" dirty="0"/>
            <a:t>Teletrabajo</a:t>
          </a:r>
          <a:endParaRPr lang="en-US" dirty="0"/>
        </a:p>
      </dgm:t>
    </dgm:pt>
    <dgm:pt modelId="{4DE7502D-B24A-4B8E-95CD-B02F4CD7835E}" type="parTrans" cxnId="{951BC907-79C7-4E32-9652-488519D1F71C}">
      <dgm:prSet/>
      <dgm:spPr/>
      <dgm:t>
        <a:bodyPr/>
        <a:lstStyle/>
        <a:p>
          <a:endParaRPr lang="en-US"/>
        </a:p>
      </dgm:t>
    </dgm:pt>
    <dgm:pt modelId="{15C78901-C4BE-438D-9C68-E53182D983C5}" type="sibTrans" cxnId="{951BC907-79C7-4E32-9652-488519D1F71C}">
      <dgm:prSet/>
      <dgm:spPr/>
      <dgm:t>
        <a:bodyPr/>
        <a:lstStyle/>
        <a:p>
          <a:endParaRPr lang="en-US"/>
        </a:p>
      </dgm:t>
    </dgm:pt>
    <dgm:pt modelId="{5B7EDABE-9781-4309-A652-EC4446E02614}">
      <dgm:prSet phldrT="[Texto]"/>
      <dgm:spPr/>
      <dgm:t>
        <a:bodyPr/>
        <a:lstStyle/>
        <a:p>
          <a:r>
            <a:rPr lang="es-419" dirty="0"/>
            <a:t>Reconocido por la Sala Constitucional</a:t>
          </a:r>
          <a:endParaRPr lang="en-US" dirty="0"/>
        </a:p>
      </dgm:t>
    </dgm:pt>
    <dgm:pt modelId="{D4D5991D-B958-471F-B097-8D1741B7E3DA}" type="parTrans" cxnId="{7A24FF14-C63C-4B7D-B361-423BCE9BD2EA}">
      <dgm:prSet/>
      <dgm:spPr/>
      <dgm:t>
        <a:bodyPr/>
        <a:lstStyle/>
        <a:p>
          <a:endParaRPr lang="en-US"/>
        </a:p>
      </dgm:t>
    </dgm:pt>
    <dgm:pt modelId="{32F516AF-596F-43B2-8BE6-5D3EA149D160}" type="sibTrans" cxnId="{7A24FF14-C63C-4B7D-B361-423BCE9BD2EA}">
      <dgm:prSet/>
      <dgm:spPr/>
      <dgm:t>
        <a:bodyPr/>
        <a:lstStyle/>
        <a:p>
          <a:endParaRPr lang="en-US"/>
        </a:p>
      </dgm:t>
    </dgm:pt>
    <dgm:pt modelId="{9CBD6F05-1536-4B7A-BA38-CD2F76111756}" type="pres">
      <dgm:prSet presAssocID="{F511BEDB-7F7D-4746-AEA9-F540875629C4}" presName="diagram" presStyleCnt="0">
        <dgm:presLayoutVars>
          <dgm:chPref val="1"/>
          <dgm:dir/>
          <dgm:animOne val="branch"/>
          <dgm:animLvl val="lvl"/>
          <dgm:resizeHandles/>
        </dgm:presLayoutVars>
      </dgm:prSet>
      <dgm:spPr/>
    </dgm:pt>
    <dgm:pt modelId="{43906686-55F2-4C1B-ADC5-FB1BD8336F8D}" type="pres">
      <dgm:prSet presAssocID="{69C1BBEE-B843-4B94-8DB0-2D2C44EC7B07}" presName="root" presStyleCnt="0"/>
      <dgm:spPr/>
    </dgm:pt>
    <dgm:pt modelId="{B155059C-AE82-412E-80E8-4B07031B6EC6}" type="pres">
      <dgm:prSet presAssocID="{69C1BBEE-B843-4B94-8DB0-2D2C44EC7B07}" presName="rootComposite" presStyleCnt="0"/>
      <dgm:spPr/>
    </dgm:pt>
    <dgm:pt modelId="{BD8D2C02-D08A-49A3-A543-6916E21951F3}" type="pres">
      <dgm:prSet presAssocID="{69C1BBEE-B843-4B94-8DB0-2D2C44EC7B07}" presName="rootText" presStyleLbl="node1" presStyleIdx="0" presStyleCnt="5"/>
      <dgm:spPr/>
    </dgm:pt>
    <dgm:pt modelId="{41BFF5C3-EAA1-4AF0-B410-CDB293CA8CC8}" type="pres">
      <dgm:prSet presAssocID="{69C1BBEE-B843-4B94-8DB0-2D2C44EC7B07}" presName="rootConnector" presStyleLbl="node1" presStyleIdx="0" presStyleCnt="5"/>
      <dgm:spPr/>
    </dgm:pt>
    <dgm:pt modelId="{9C2275D2-FDA4-41A4-A4FF-E73B6CBFF222}" type="pres">
      <dgm:prSet presAssocID="{69C1BBEE-B843-4B94-8DB0-2D2C44EC7B07}" presName="childShape" presStyleCnt="0"/>
      <dgm:spPr/>
    </dgm:pt>
    <dgm:pt modelId="{F971C99A-83F4-4B9E-A8B1-F5BFAC52CD82}" type="pres">
      <dgm:prSet presAssocID="{6C8E7FED-4DC4-4E76-BA02-917BAD8F148F}" presName="Name13" presStyleLbl="parChTrans1D2" presStyleIdx="0" presStyleCnt="10"/>
      <dgm:spPr/>
    </dgm:pt>
    <dgm:pt modelId="{1064179B-B54E-44DC-A9C2-3E457D316471}" type="pres">
      <dgm:prSet presAssocID="{AA0C435C-7F4C-4E3F-86F0-D17DBB9C652F}" presName="childText" presStyleLbl="bgAcc1" presStyleIdx="0" presStyleCnt="10">
        <dgm:presLayoutVars>
          <dgm:bulletEnabled val="1"/>
        </dgm:presLayoutVars>
      </dgm:prSet>
      <dgm:spPr/>
    </dgm:pt>
    <dgm:pt modelId="{14E8CBD9-480B-433F-BCF7-FA629BA78E7E}" type="pres">
      <dgm:prSet presAssocID="{1DCF3C59-5A66-4051-AB83-DC5C3BEF43C0}" presName="Name13" presStyleLbl="parChTrans1D2" presStyleIdx="1" presStyleCnt="10"/>
      <dgm:spPr/>
    </dgm:pt>
    <dgm:pt modelId="{E032317C-FB57-480C-83D1-E7C5611C655C}" type="pres">
      <dgm:prSet presAssocID="{6D645133-1348-4022-AF7B-69C86F8F93D3}" presName="childText" presStyleLbl="bgAcc1" presStyleIdx="1" presStyleCnt="10">
        <dgm:presLayoutVars>
          <dgm:bulletEnabled val="1"/>
        </dgm:presLayoutVars>
      </dgm:prSet>
      <dgm:spPr/>
    </dgm:pt>
    <dgm:pt modelId="{9D6E9BC8-E4F6-4ED9-9DFA-D77AD9F40CAE}" type="pres">
      <dgm:prSet presAssocID="{BA5220F6-3DDF-4A33-B5A9-D60C9ECCD5F4}" presName="root" presStyleCnt="0"/>
      <dgm:spPr/>
    </dgm:pt>
    <dgm:pt modelId="{B8A12F0E-F180-49D6-87B8-E158FD202573}" type="pres">
      <dgm:prSet presAssocID="{BA5220F6-3DDF-4A33-B5A9-D60C9ECCD5F4}" presName="rootComposite" presStyleCnt="0"/>
      <dgm:spPr/>
    </dgm:pt>
    <dgm:pt modelId="{AFFF8A87-25F3-4886-AF11-6D6E6F2DE710}" type="pres">
      <dgm:prSet presAssocID="{BA5220F6-3DDF-4A33-B5A9-D60C9ECCD5F4}" presName="rootText" presStyleLbl="node1" presStyleIdx="1" presStyleCnt="5"/>
      <dgm:spPr/>
    </dgm:pt>
    <dgm:pt modelId="{855D2475-28EA-4CF9-BEB9-77FBD38C7D83}" type="pres">
      <dgm:prSet presAssocID="{BA5220F6-3DDF-4A33-B5A9-D60C9ECCD5F4}" presName="rootConnector" presStyleLbl="node1" presStyleIdx="1" presStyleCnt="5"/>
      <dgm:spPr/>
    </dgm:pt>
    <dgm:pt modelId="{FF732706-A399-48CE-9828-5675C9368787}" type="pres">
      <dgm:prSet presAssocID="{BA5220F6-3DDF-4A33-B5A9-D60C9ECCD5F4}" presName="childShape" presStyleCnt="0"/>
      <dgm:spPr/>
    </dgm:pt>
    <dgm:pt modelId="{0C67E4F3-8828-4DB8-AA93-5D7940115BCF}" type="pres">
      <dgm:prSet presAssocID="{B5085662-D99D-4E99-87FB-130F891FF4CA}" presName="Name13" presStyleLbl="parChTrans1D2" presStyleIdx="2" presStyleCnt="10"/>
      <dgm:spPr/>
    </dgm:pt>
    <dgm:pt modelId="{D3028B75-9F28-4483-8588-F63003DF7CD9}" type="pres">
      <dgm:prSet presAssocID="{24C111A7-8151-42E8-B05A-1794154339D8}" presName="childText" presStyleLbl="bgAcc1" presStyleIdx="2" presStyleCnt="10">
        <dgm:presLayoutVars>
          <dgm:bulletEnabled val="1"/>
        </dgm:presLayoutVars>
      </dgm:prSet>
      <dgm:spPr/>
    </dgm:pt>
    <dgm:pt modelId="{3F64ADE3-6CF0-4586-9DF4-0BA88D17FF1C}" type="pres">
      <dgm:prSet presAssocID="{9C0EF816-1FAA-428E-B5D4-B667F33B3EEC}" presName="Name13" presStyleLbl="parChTrans1D2" presStyleIdx="3" presStyleCnt="10"/>
      <dgm:spPr/>
    </dgm:pt>
    <dgm:pt modelId="{CEA2E48B-B13A-4C4E-A60C-14EC94CC84B6}" type="pres">
      <dgm:prSet presAssocID="{0EB40CD3-EEB9-4BB8-9056-FC8C77B2C2B1}" presName="childText" presStyleLbl="bgAcc1" presStyleIdx="3" presStyleCnt="10">
        <dgm:presLayoutVars>
          <dgm:bulletEnabled val="1"/>
        </dgm:presLayoutVars>
      </dgm:prSet>
      <dgm:spPr/>
    </dgm:pt>
    <dgm:pt modelId="{8167CAB7-2055-4233-BF32-C9C1D689372C}" type="pres">
      <dgm:prSet presAssocID="{D7F0A919-577D-4FF5-BADA-D3CFB663491C}" presName="Name13" presStyleLbl="parChTrans1D2" presStyleIdx="4" presStyleCnt="10"/>
      <dgm:spPr/>
    </dgm:pt>
    <dgm:pt modelId="{E27C262E-DB94-4C87-BC75-F847585061D8}" type="pres">
      <dgm:prSet presAssocID="{0ECFFD54-652E-4B8A-B0FF-19277345960D}" presName="childText" presStyleLbl="bgAcc1" presStyleIdx="4" presStyleCnt="10">
        <dgm:presLayoutVars>
          <dgm:bulletEnabled val="1"/>
        </dgm:presLayoutVars>
      </dgm:prSet>
      <dgm:spPr/>
    </dgm:pt>
    <dgm:pt modelId="{DE810EAB-8F76-4480-8242-DEDC744211ED}" type="pres">
      <dgm:prSet presAssocID="{04C29EFB-1814-4872-9807-BCECCAE6F0D5}" presName="root" presStyleCnt="0"/>
      <dgm:spPr/>
    </dgm:pt>
    <dgm:pt modelId="{608C177A-9E6F-4C9E-8408-D70C431B558F}" type="pres">
      <dgm:prSet presAssocID="{04C29EFB-1814-4872-9807-BCECCAE6F0D5}" presName="rootComposite" presStyleCnt="0"/>
      <dgm:spPr/>
    </dgm:pt>
    <dgm:pt modelId="{E78C1F47-9E8E-4047-B7A1-8C4A64819E31}" type="pres">
      <dgm:prSet presAssocID="{04C29EFB-1814-4872-9807-BCECCAE6F0D5}" presName="rootText" presStyleLbl="node1" presStyleIdx="2" presStyleCnt="5"/>
      <dgm:spPr/>
    </dgm:pt>
    <dgm:pt modelId="{437D7F88-614F-4A3B-8ED9-E897348D4F6B}" type="pres">
      <dgm:prSet presAssocID="{04C29EFB-1814-4872-9807-BCECCAE6F0D5}" presName="rootConnector" presStyleLbl="node1" presStyleIdx="2" presStyleCnt="5"/>
      <dgm:spPr/>
    </dgm:pt>
    <dgm:pt modelId="{EFA63B02-D783-42BA-A71B-7D095E5AFD59}" type="pres">
      <dgm:prSet presAssocID="{04C29EFB-1814-4872-9807-BCECCAE6F0D5}" presName="childShape" presStyleCnt="0"/>
      <dgm:spPr/>
    </dgm:pt>
    <dgm:pt modelId="{4AFEB25C-6E8F-4CB0-9DD4-9DF7F4F59A25}" type="pres">
      <dgm:prSet presAssocID="{CB03091B-D4DB-4770-BCCC-51E50EB77B3D}" presName="Name13" presStyleLbl="parChTrans1D2" presStyleIdx="5" presStyleCnt="10"/>
      <dgm:spPr/>
    </dgm:pt>
    <dgm:pt modelId="{7F9FA93C-7E96-47A1-9F09-FDF160D0B4CF}" type="pres">
      <dgm:prSet presAssocID="{05C6555A-2492-4FB8-90A9-63663B8235F6}" presName="childText" presStyleLbl="bgAcc1" presStyleIdx="5" presStyleCnt="10">
        <dgm:presLayoutVars>
          <dgm:bulletEnabled val="1"/>
        </dgm:presLayoutVars>
      </dgm:prSet>
      <dgm:spPr/>
    </dgm:pt>
    <dgm:pt modelId="{48775F2E-0EF7-4DD5-B634-52AC5580ACE0}" type="pres">
      <dgm:prSet presAssocID="{95365E3A-CA2C-4578-BA2C-DA286E55A803}" presName="Name13" presStyleLbl="parChTrans1D2" presStyleIdx="6" presStyleCnt="10"/>
      <dgm:spPr/>
    </dgm:pt>
    <dgm:pt modelId="{5D2F1AD7-1C12-45A4-B84B-BE9957E73379}" type="pres">
      <dgm:prSet presAssocID="{C7BB4D8C-E26E-46B2-A6E3-E8BFB3BC90F4}" presName="childText" presStyleLbl="bgAcc1" presStyleIdx="6" presStyleCnt="10">
        <dgm:presLayoutVars>
          <dgm:bulletEnabled val="1"/>
        </dgm:presLayoutVars>
      </dgm:prSet>
      <dgm:spPr/>
    </dgm:pt>
    <dgm:pt modelId="{976ED4E5-B045-495B-A021-E47A19BF25F4}" type="pres">
      <dgm:prSet presAssocID="{72DAD0AA-6F28-454A-95CA-D07696A0B29C}" presName="Name13" presStyleLbl="parChTrans1D2" presStyleIdx="7" presStyleCnt="10"/>
      <dgm:spPr/>
    </dgm:pt>
    <dgm:pt modelId="{B92CD3EE-DBB0-4583-B549-E9CAA796ADC0}" type="pres">
      <dgm:prSet presAssocID="{B84EABA5-C8A1-4CCA-B924-48D9F693EA21}" presName="childText" presStyleLbl="bgAcc1" presStyleIdx="7" presStyleCnt="10">
        <dgm:presLayoutVars>
          <dgm:bulletEnabled val="1"/>
        </dgm:presLayoutVars>
      </dgm:prSet>
      <dgm:spPr/>
    </dgm:pt>
    <dgm:pt modelId="{93A115D5-B001-4B3B-849D-B576D5BF848B}" type="pres">
      <dgm:prSet presAssocID="{7B4CEFDC-C6EB-48A4-9D61-A648318ECE59}" presName="root" presStyleCnt="0"/>
      <dgm:spPr/>
    </dgm:pt>
    <dgm:pt modelId="{94500452-9D45-4724-8DE1-86AB37A383B2}" type="pres">
      <dgm:prSet presAssocID="{7B4CEFDC-C6EB-48A4-9D61-A648318ECE59}" presName="rootComposite" presStyleCnt="0"/>
      <dgm:spPr/>
    </dgm:pt>
    <dgm:pt modelId="{2A8667BB-A5A2-47AA-A604-E02B1C9BDF55}" type="pres">
      <dgm:prSet presAssocID="{7B4CEFDC-C6EB-48A4-9D61-A648318ECE59}" presName="rootText" presStyleLbl="node1" presStyleIdx="3" presStyleCnt="5"/>
      <dgm:spPr/>
    </dgm:pt>
    <dgm:pt modelId="{FA7D91A6-CC5B-48BA-BCF6-4CCEFC3FC296}" type="pres">
      <dgm:prSet presAssocID="{7B4CEFDC-C6EB-48A4-9D61-A648318ECE59}" presName="rootConnector" presStyleLbl="node1" presStyleIdx="3" presStyleCnt="5"/>
      <dgm:spPr/>
    </dgm:pt>
    <dgm:pt modelId="{98B70185-A1A7-4F23-A91E-0676925417BF}" type="pres">
      <dgm:prSet presAssocID="{7B4CEFDC-C6EB-48A4-9D61-A648318ECE59}" presName="childShape" presStyleCnt="0"/>
      <dgm:spPr/>
    </dgm:pt>
    <dgm:pt modelId="{4F81292F-3C9C-480A-81BD-4C3D858598FC}" type="pres">
      <dgm:prSet presAssocID="{4DE7502D-B24A-4B8E-95CD-B02F4CD7835E}" presName="Name13" presStyleLbl="parChTrans1D2" presStyleIdx="8" presStyleCnt="10"/>
      <dgm:spPr/>
    </dgm:pt>
    <dgm:pt modelId="{F660E1EF-51BF-46FC-8963-FE512E07AE7E}" type="pres">
      <dgm:prSet presAssocID="{AC96036E-6C06-43C8-AF74-E607DAFC8940}" presName="childText" presStyleLbl="bgAcc1" presStyleIdx="8" presStyleCnt="10">
        <dgm:presLayoutVars>
          <dgm:bulletEnabled val="1"/>
        </dgm:presLayoutVars>
      </dgm:prSet>
      <dgm:spPr/>
    </dgm:pt>
    <dgm:pt modelId="{23F1EF61-DEF4-441C-8B16-F1CA1F966714}" type="pres">
      <dgm:prSet presAssocID="{4D942504-9723-430F-A183-E7B6F145CD37}" presName="root" presStyleCnt="0"/>
      <dgm:spPr/>
    </dgm:pt>
    <dgm:pt modelId="{4390C9D8-0EFA-443A-A062-5F7183EBA0B3}" type="pres">
      <dgm:prSet presAssocID="{4D942504-9723-430F-A183-E7B6F145CD37}" presName="rootComposite" presStyleCnt="0"/>
      <dgm:spPr/>
    </dgm:pt>
    <dgm:pt modelId="{B16EC5B3-55F0-48CD-ADC8-C03E6685C098}" type="pres">
      <dgm:prSet presAssocID="{4D942504-9723-430F-A183-E7B6F145CD37}" presName="rootText" presStyleLbl="node1" presStyleIdx="4" presStyleCnt="5"/>
      <dgm:spPr/>
    </dgm:pt>
    <dgm:pt modelId="{C5756BD6-B129-4774-B671-9D2B0F085B7C}" type="pres">
      <dgm:prSet presAssocID="{4D942504-9723-430F-A183-E7B6F145CD37}" presName="rootConnector" presStyleLbl="node1" presStyleIdx="4" presStyleCnt="5"/>
      <dgm:spPr/>
    </dgm:pt>
    <dgm:pt modelId="{3B8666EF-0122-47F7-8132-DB3465314371}" type="pres">
      <dgm:prSet presAssocID="{4D942504-9723-430F-A183-E7B6F145CD37}" presName="childShape" presStyleCnt="0"/>
      <dgm:spPr/>
    </dgm:pt>
    <dgm:pt modelId="{D0DD6B2F-34B3-482F-81A0-B98B4EBD17A7}" type="pres">
      <dgm:prSet presAssocID="{D4D5991D-B958-471F-B097-8D1741B7E3DA}" presName="Name13" presStyleLbl="parChTrans1D2" presStyleIdx="9" presStyleCnt="10"/>
      <dgm:spPr/>
    </dgm:pt>
    <dgm:pt modelId="{FE2D1EC0-0CD3-4B09-A962-0138D4CA1570}" type="pres">
      <dgm:prSet presAssocID="{5B7EDABE-9781-4309-A652-EC4446E02614}" presName="childText" presStyleLbl="bgAcc1" presStyleIdx="9" presStyleCnt="10">
        <dgm:presLayoutVars>
          <dgm:bulletEnabled val="1"/>
        </dgm:presLayoutVars>
      </dgm:prSet>
      <dgm:spPr/>
    </dgm:pt>
  </dgm:ptLst>
  <dgm:cxnLst>
    <dgm:cxn modelId="{3508BD04-D0E3-4BC3-90DB-FCF9E4274D0B}" type="presOf" srcId="{9C0EF816-1FAA-428E-B5D4-B667F33B3EEC}" destId="{3F64ADE3-6CF0-4586-9DF4-0BA88D17FF1C}" srcOrd="0" destOrd="0" presId="urn:microsoft.com/office/officeart/2005/8/layout/hierarchy3"/>
    <dgm:cxn modelId="{5ED50005-567D-4A12-B02E-9F3B61F4AF65}" srcId="{F511BEDB-7F7D-4746-AEA9-F540875629C4}" destId="{04C29EFB-1814-4872-9807-BCECCAE6F0D5}" srcOrd="2" destOrd="0" parTransId="{A5C909EE-38C1-4B2E-B27F-20C8A21AE877}" sibTransId="{CBC420FF-A388-4B41-9630-E812C2E77CA7}"/>
    <dgm:cxn modelId="{951BC907-79C7-4E32-9652-488519D1F71C}" srcId="{7B4CEFDC-C6EB-48A4-9D61-A648318ECE59}" destId="{AC96036E-6C06-43C8-AF74-E607DAFC8940}" srcOrd="0" destOrd="0" parTransId="{4DE7502D-B24A-4B8E-95CD-B02F4CD7835E}" sibTransId="{15C78901-C4BE-438D-9C68-E53182D983C5}"/>
    <dgm:cxn modelId="{3B094D0A-01D7-4798-8FBE-02A25B917B2F}" type="presOf" srcId="{D7F0A919-577D-4FF5-BADA-D3CFB663491C}" destId="{8167CAB7-2055-4233-BF32-C9C1D689372C}" srcOrd="0" destOrd="0" presId="urn:microsoft.com/office/officeart/2005/8/layout/hierarchy3"/>
    <dgm:cxn modelId="{0EF4220D-65C2-42BE-83A7-990BCA591BD9}" type="presOf" srcId="{72DAD0AA-6F28-454A-95CA-D07696A0B29C}" destId="{976ED4E5-B045-495B-A021-E47A19BF25F4}" srcOrd="0" destOrd="0" presId="urn:microsoft.com/office/officeart/2005/8/layout/hierarchy3"/>
    <dgm:cxn modelId="{6524910E-C581-4570-8F10-E1FC107653EC}" type="presOf" srcId="{4D942504-9723-430F-A183-E7B6F145CD37}" destId="{B16EC5B3-55F0-48CD-ADC8-C03E6685C098}" srcOrd="0" destOrd="0" presId="urn:microsoft.com/office/officeart/2005/8/layout/hierarchy3"/>
    <dgm:cxn modelId="{7A24FF14-C63C-4B7D-B361-423BCE9BD2EA}" srcId="{4D942504-9723-430F-A183-E7B6F145CD37}" destId="{5B7EDABE-9781-4309-A652-EC4446E02614}" srcOrd="0" destOrd="0" parTransId="{D4D5991D-B958-471F-B097-8D1741B7E3DA}" sibTransId="{32F516AF-596F-43B2-8BE6-5D3EA149D160}"/>
    <dgm:cxn modelId="{87C86617-6C5B-446B-8762-343886786FF3}" type="presOf" srcId="{AA0C435C-7F4C-4E3F-86F0-D17DBB9C652F}" destId="{1064179B-B54E-44DC-A9C2-3E457D316471}" srcOrd="0" destOrd="0" presId="urn:microsoft.com/office/officeart/2005/8/layout/hierarchy3"/>
    <dgm:cxn modelId="{C4D0C218-04AE-4DDD-8C87-C11DB9E7D771}" type="presOf" srcId="{5B7EDABE-9781-4309-A652-EC4446E02614}" destId="{FE2D1EC0-0CD3-4B09-A962-0138D4CA1570}" srcOrd="0" destOrd="0" presId="urn:microsoft.com/office/officeart/2005/8/layout/hierarchy3"/>
    <dgm:cxn modelId="{B250C219-0873-4E8B-943D-94ED09411728}" type="presOf" srcId="{BA5220F6-3DDF-4A33-B5A9-D60C9ECCD5F4}" destId="{AFFF8A87-25F3-4886-AF11-6D6E6F2DE710}" srcOrd="0" destOrd="0" presId="urn:microsoft.com/office/officeart/2005/8/layout/hierarchy3"/>
    <dgm:cxn modelId="{1AB6DE1C-15B8-4F4C-A95D-7E8DE124EA40}" type="presOf" srcId="{7B4CEFDC-C6EB-48A4-9D61-A648318ECE59}" destId="{FA7D91A6-CC5B-48BA-BCF6-4CCEFC3FC296}" srcOrd="1" destOrd="0" presId="urn:microsoft.com/office/officeart/2005/8/layout/hierarchy3"/>
    <dgm:cxn modelId="{281DE71F-7003-41F8-B7C7-4BF98DC75BF5}" type="presOf" srcId="{69C1BBEE-B843-4B94-8DB0-2D2C44EC7B07}" destId="{BD8D2C02-D08A-49A3-A543-6916E21951F3}" srcOrd="0" destOrd="0" presId="urn:microsoft.com/office/officeart/2005/8/layout/hierarchy3"/>
    <dgm:cxn modelId="{8D2D9A27-482F-4694-86D4-73CE00E62286}" type="presOf" srcId="{0EB40CD3-EEB9-4BB8-9056-FC8C77B2C2B1}" destId="{CEA2E48B-B13A-4C4E-A60C-14EC94CC84B6}" srcOrd="0" destOrd="0" presId="urn:microsoft.com/office/officeart/2005/8/layout/hierarchy3"/>
    <dgm:cxn modelId="{ED0D752A-BF4B-487B-9978-089A42B5441B}" type="presOf" srcId="{24C111A7-8151-42E8-B05A-1794154339D8}" destId="{D3028B75-9F28-4483-8588-F63003DF7CD9}" srcOrd="0" destOrd="0" presId="urn:microsoft.com/office/officeart/2005/8/layout/hierarchy3"/>
    <dgm:cxn modelId="{4389822F-4213-41B2-8EA1-139267294F99}" srcId="{04C29EFB-1814-4872-9807-BCECCAE6F0D5}" destId="{05C6555A-2492-4FB8-90A9-63663B8235F6}" srcOrd="0" destOrd="0" parTransId="{CB03091B-D4DB-4770-BCCC-51E50EB77B3D}" sibTransId="{409871BD-313C-44D7-9B20-2A04F2D48D95}"/>
    <dgm:cxn modelId="{E05D0A39-4A2D-4DB8-86E0-F14236C7122F}" type="presOf" srcId="{AC96036E-6C06-43C8-AF74-E607DAFC8940}" destId="{F660E1EF-51BF-46FC-8963-FE512E07AE7E}" srcOrd="0" destOrd="0" presId="urn:microsoft.com/office/officeart/2005/8/layout/hierarchy3"/>
    <dgm:cxn modelId="{D0399D5F-7E12-447A-805D-55EEBFE980C7}" srcId="{F511BEDB-7F7D-4746-AEA9-F540875629C4}" destId="{7B4CEFDC-C6EB-48A4-9D61-A648318ECE59}" srcOrd="3" destOrd="0" parTransId="{62DB587F-8471-4746-B9DD-CDE3BAB63FBF}" sibTransId="{CC99691B-1D66-4C48-BD98-C3A7852EB71B}"/>
    <dgm:cxn modelId="{21565460-EFF4-4AD4-8F44-E1CA5D9B5563}" type="presOf" srcId="{04C29EFB-1814-4872-9807-BCECCAE6F0D5}" destId="{437D7F88-614F-4A3B-8ED9-E897348D4F6B}" srcOrd="1" destOrd="0" presId="urn:microsoft.com/office/officeart/2005/8/layout/hierarchy3"/>
    <dgm:cxn modelId="{E78EB84A-E570-4ACA-91FD-8EE823E0CA10}" type="presOf" srcId="{95365E3A-CA2C-4578-BA2C-DA286E55A803}" destId="{48775F2E-0EF7-4DD5-B634-52AC5580ACE0}" srcOrd="0" destOrd="0" presId="urn:microsoft.com/office/officeart/2005/8/layout/hierarchy3"/>
    <dgm:cxn modelId="{4C08216E-ACC1-482A-AE84-3DC2269392E4}" srcId="{F511BEDB-7F7D-4746-AEA9-F540875629C4}" destId="{4D942504-9723-430F-A183-E7B6F145CD37}" srcOrd="4" destOrd="0" parTransId="{37D6267C-AA82-4CE1-93AB-1643CD22760B}" sibTransId="{F981BF6F-B6E6-4B86-B281-2712ACDE82A4}"/>
    <dgm:cxn modelId="{F99B3271-7193-467C-98AF-AA38EDD79E8D}" type="presOf" srcId="{F511BEDB-7F7D-4746-AEA9-F540875629C4}" destId="{9CBD6F05-1536-4B7A-BA38-CD2F76111756}" srcOrd="0" destOrd="0" presId="urn:microsoft.com/office/officeart/2005/8/layout/hierarchy3"/>
    <dgm:cxn modelId="{79788E72-D54E-4BAA-BBEA-CD3A543194CD}" srcId="{BA5220F6-3DDF-4A33-B5A9-D60C9ECCD5F4}" destId="{0ECFFD54-652E-4B8A-B0FF-19277345960D}" srcOrd="2" destOrd="0" parTransId="{D7F0A919-577D-4FF5-BADA-D3CFB663491C}" sibTransId="{D532440F-410F-48E2-8CFD-C90B377BE176}"/>
    <dgm:cxn modelId="{F73BA452-4E35-47B5-A6CD-CBBCCABE004F}" type="presOf" srcId="{6C8E7FED-4DC4-4E76-BA02-917BAD8F148F}" destId="{F971C99A-83F4-4B9E-A8B1-F5BFAC52CD82}" srcOrd="0" destOrd="0" presId="urn:microsoft.com/office/officeart/2005/8/layout/hierarchy3"/>
    <dgm:cxn modelId="{2667417E-E073-4C04-A689-139F8F5CAE2F}" type="presOf" srcId="{BA5220F6-3DDF-4A33-B5A9-D60C9ECCD5F4}" destId="{855D2475-28EA-4CF9-BEB9-77FBD38C7D83}" srcOrd="1" destOrd="0" presId="urn:microsoft.com/office/officeart/2005/8/layout/hierarchy3"/>
    <dgm:cxn modelId="{2F37637F-285E-48C0-B433-0BD6E4591F41}" srcId="{BA5220F6-3DDF-4A33-B5A9-D60C9ECCD5F4}" destId="{24C111A7-8151-42E8-B05A-1794154339D8}" srcOrd="0" destOrd="0" parTransId="{B5085662-D99D-4E99-87FB-130F891FF4CA}" sibTransId="{B2374106-41EC-4A51-BF9D-085E281851F4}"/>
    <dgm:cxn modelId="{2077AF84-AD02-4653-949B-ECD0BD2C9914}" srcId="{F511BEDB-7F7D-4746-AEA9-F540875629C4}" destId="{BA5220F6-3DDF-4A33-B5A9-D60C9ECCD5F4}" srcOrd="1" destOrd="0" parTransId="{E6BD3CDB-6D7D-43C9-8253-53C89C7BED57}" sibTransId="{0AFDB1F9-7B1E-490C-9292-A137174A90FD}"/>
    <dgm:cxn modelId="{F215C485-31D9-4D3C-ADD6-D4841C76DA1F}" srcId="{69C1BBEE-B843-4B94-8DB0-2D2C44EC7B07}" destId="{AA0C435C-7F4C-4E3F-86F0-D17DBB9C652F}" srcOrd="0" destOrd="0" parTransId="{6C8E7FED-4DC4-4E76-BA02-917BAD8F148F}" sibTransId="{B0B85BC6-7B2C-4A3F-958C-AE9D1B4B6DCA}"/>
    <dgm:cxn modelId="{B1E80189-07BF-4EDD-934C-5A01B5A055D1}" type="presOf" srcId="{05C6555A-2492-4FB8-90A9-63663B8235F6}" destId="{7F9FA93C-7E96-47A1-9F09-FDF160D0B4CF}" srcOrd="0" destOrd="0" presId="urn:microsoft.com/office/officeart/2005/8/layout/hierarchy3"/>
    <dgm:cxn modelId="{264E888C-10A9-42CC-BE00-254FCA6B8ED6}" type="presOf" srcId="{7B4CEFDC-C6EB-48A4-9D61-A648318ECE59}" destId="{2A8667BB-A5A2-47AA-A604-E02B1C9BDF55}" srcOrd="0" destOrd="0" presId="urn:microsoft.com/office/officeart/2005/8/layout/hierarchy3"/>
    <dgm:cxn modelId="{B2B4CB90-60EB-42EC-9F1D-F9F8EDE7F678}" srcId="{04C29EFB-1814-4872-9807-BCECCAE6F0D5}" destId="{B84EABA5-C8A1-4CCA-B924-48D9F693EA21}" srcOrd="2" destOrd="0" parTransId="{72DAD0AA-6F28-454A-95CA-D07696A0B29C}" sibTransId="{4FB63BAE-238D-471E-B616-A413F3EBE884}"/>
    <dgm:cxn modelId="{EC2F789D-76B2-4F01-9A6D-04E04A4559F7}" type="presOf" srcId="{B5085662-D99D-4E99-87FB-130F891FF4CA}" destId="{0C67E4F3-8828-4DB8-AA93-5D7940115BCF}" srcOrd="0" destOrd="0" presId="urn:microsoft.com/office/officeart/2005/8/layout/hierarchy3"/>
    <dgm:cxn modelId="{B3D0CCA1-17A1-47CE-BDE1-FFD231AD674C}" srcId="{F511BEDB-7F7D-4746-AEA9-F540875629C4}" destId="{69C1BBEE-B843-4B94-8DB0-2D2C44EC7B07}" srcOrd="0" destOrd="0" parTransId="{260F7227-684E-40AD-9604-D5F316E0C69C}" sibTransId="{55688C90-FA5D-4D11-BD87-F77F94C46CD4}"/>
    <dgm:cxn modelId="{610B75A3-E48D-42DE-AE59-CF2817DD408E}" type="presOf" srcId="{4D942504-9723-430F-A183-E7B6F145CD37}" destId="{C5756BD6-B129-4774-B671-9D2B0F085B7C}" srcOrd="1" destOrd="0" presId="urn:microsoft.com/office/officeart/2005/8/layout/hierarchy3"/>
    <dgm:cxn modelId="{E91B53B3-CE44-4985-B4E4-1CFD8AC5FC79}" type="presOf" srcId="{6D645133-1348-4022-AF7B-69C86F8F93D3}" destId="{E032317C-FB57-480C-83D1-E7C5611C655C}" srcOrd="0" destOrd="0" presId="urn:microsoft.com/office/officeart/2005/8/layout/hierarchy3"/>
    <dgm:cxn modelId="{BE65CABC-4501-417F-81D2-1CA1D3E4F02A}" type="presOf" srcId="{CB03091B-D4DB-4770-BCCC-51E50EB77B3D}" destId="{4AFEB25C-6E8F-4CB0-9DD4-9DF7F4F59A25}" srcOrd="0" destOrd="0" presId="urn:microsoft.com/office/officeart/2005/8/layout/hierarchy3"/>
    <dgm:cxn modelId="{F3EF84C6-A945-4E06-87EC-B5519D43D419}" srcId="{69C1BBEE-B843-4B94-8DB0-2D2C44EC7B07}" destId="{6D645133-1348-4022-AF7B-69C86F8F93D3}" srcOrd="1" destOrd="0" parTransId="{1DCF3C59-5A66-4051-AB83-DC5C3BEF43C0}" sibTransId="{715D60C9-D6AC-459A-AEDF-7324DC75B1FF}"/>
    <dgm:cxn modelId="{432994CC-CC67-4707-8B7C-04DA369C76D5}" type="presOf" srcId="{69C1BBEE-B843-4B94-8DB0-2D2C44EC7B07}" destId="{41BFF5C3-EAA1-4AF0-B410-CDB293CA8CC8}" srcOrd="1" destOrd="0" presId="urn:microsoft.com/office/officeart/2005/8/layout/hierarchy3"/>
    <dgm:cxn modelId="{DC6289D2-6B69-4B1A-A32D-5602744CF615}" type="presOf" srcId="{C7BB4D8C-E26E-46B2-A6E3-E8BFB3BC90F4}" destId="{5D2F1AD7-1C12-45A4-B84B-BE9957E73379}" srcOrd="0" destOrd="0" presId="urn:microsoft.com/office/officeart/2005/8/layout/hierarchy3"/>
    <dgm:cxn modelId="{FD4F3AE1-E266-4313-BB9A-08862A910378}" srcId="{BA5220F6-3DDF-4A33-B5A9-D60C9ECCD5F4}" destId="{0EB40CD3-EEB9-4BB8-9056-FC8C77B2C2B1}" srcOrd="1" destOrd="0" parTransId="{9C0EF816-1FAA-428E-B5D4-B667F33B3EEC}" sibTransId="{DF06C7BD-069B-4A21-BBFF-A1BA9F259A13}"/>
    <dgm:cxn modelId="{C7E499E3-C84C-4A65-BA66-7DC3E3364EA0}" type="presOf" srcId="{1DCF3C59-5A66-4051-AB83-DC5C3BEF43C0}" destId="{14E8CBD9-480B-433F-BCF7-FA629BA78E7E}" srcOrd="0" destOrd="0" presId="urn:microsoft.com/office/officeart/2005/8/layout/hierarchy3"/>
    <dgm:cxn modelId="{0A28BDE4-66CA-4F8F-8991-8EAD206863E6}" type="presOf" srcId="{0ECFFD54-652E-4B8A-B0FF-19277345960D}" destId="{E27C262E-DB94-4C87-BC75-F847585061D8}" srcOrd="0" destOrd="0" presId="urn:microsoft.com/office/officeart/2005/8/layout/hierarchy3"/>
    <dgm:cxn modelId="{4A1D76E9-0D9C-48D8-8C43-A56920F48445}" type="presOf" srcId="{B84EABA5-C8A1-4CCA-B924-48D9F693EA21}" destId="{B92CD3EE-DBB0-4583-B549-E9CAA796ADC0}" srcOrd="0" destOrd="0" presId="urn:microsoft.com/office/officeart/2005/8/layout/hierarchy3"/>
    <dgm:cxn modelId="{4EC26EEA-D25D-42AC-A61C-53DB4B666EEA}" type="presOf" srcId="{D4D5991D-B958-471F-B097-8D1741B7E3DA}" destId="{D0DD6B2F-34B3-482F-81A0-B98B4EBD17A7}" srcOrd="0" destOrd="0" presId="urn:microsoft.com/office/officeart/2005/8/layout/hierarchy3"/>
    <dgm:cxn modelId="{392A57EF-11BC-41D0-93C4-4E537A39455D}" type="presOf" srcId="{4DE7502D-B24A-4B8E-95CD-B02F4CD7835E}" destId="{4F81292F-3C9C-480A-81BD-4C3D858598FC}" srcOrd="0" destOrd="0" presId="urn:microsoft.com/office/officeart/2005/8/layout/hierarchy3"/>
    <dgm:cxn modelId="{269E07F5-4BD8-42B5-8890-8F9A44CB45AD}" type="presOf" srcId="{04C29EFB-1814-4872-9807-BCECCAE6F0D5}" destId="{E78C1F47-9E8E-4047-B7A1-8C4A64819E31}" srcOrd="0" destOrd="0" presId="urn:microsoft.com/office/officeart/2005/8/layout/hierarchy3"/>
    <dgm:cxn modelId="{FECE34FE-375C-4EC0-B875-63E3CFBEA2AD}" srcId="{04C29EFB-1814-4872-9807-BCECCAE6F0D5}" destId="{C7BB4D8C-E26E-46B2-A6E3-E8BFB3BC90F4}" srcOrd="1" destOrd="0" parTransId="{95365E3A-CA2C-4578-BA2C-DA286E55A803}" sibTransId="{837D144B-FBF3-4F16-91BF-6A4F49307699}"/>
    <dgm:cxn modelId="{F3BAAB5D-08E5-4F37-BC9F-3A709D4360F7}" type="presParOf" srcId="{9CBD6F05-1536-4B7A-BA38-CD2F76111756}" destId="{43906686-55F2-4C1B-ADC5-FB1BD8336F8D}" srcOrd="0" destOrd="0" presId="urn:microsoft.com/office/officeart/2005/8/layout/hierarchy3"/>
    <dgm:cxn modelId="{CD9111ED-6459-4F84-BC94-F88A8881B266}" type="presParOf" srcId="{43906686-55F2-4C1B-ADC5-FB1BD8336F8D}" destId="{B155059C-AE82-412E-80E8-4B07031B6EC6}" srcOrd="0" destOrd="0" presId="urn:microsoft.com/office/officeart/2005/8/layout/hierarchy3"/>
    <dgm:cxn modelId="{CB7D284F-F7F7-4E25-8AA2-22014CC008E6}" type="presParOf" srcId="{B155059C-AE82-412E-80E8-4B07031B6EC6}" destId="{BD8D2C02-D08A-49A3-A543-6916E21951F3}" srcOrd="0" destOrd="0" presId="urn:microsoft.com/office/officeart/2005/8/layout/hierarchy3"/>
    <dgm:cxn modelId="{3C24BDEE-9E6F-4BA1-8012-6F5B11B9CBA4}" type="presParOf" srcId="{B155059C-AE82-412E-80E8-4B07031B6EC6}" destId="{41BFF5C3-EAA1-4AF0-B410-CDB293CA8CC8}" srcOrd="1" destOrd="0" presId="urn:microsoft.com/office/officeart/2005/8/layout/hierarchy3"/>
    <dgm:cxn modelId="{A9D6B45A-91BE-4070-BF57-E9B21B0FEC65}" type="presParOf" srcId="{43906686-55F2-4C1B-ADC5-FB1BD8336F8D}" destId="{9C2275D2-FDA4-41A4-A4FF-E73B6CBFF222}" srcOrd="1" destOrd="0" presId="urn:microsoft.com/office/officeart/2005/8/layout/hierarchy3"/>
    <dgm:cxn modelId="{409B1EAE-E3DC-44BB-A4B6-7588E62D947D}" type="presParOf" srcId="{9C2275D2-FDA4-41A4-A4FF-E73B6CBFF222}" destId="{F971C99A-83F4-4B9E-A8B1-F5BFAC52CD82}" srcOrd="0" destOrd="0" presId="urn:microsoft.com/office/officeart/2005/8/layout/hierarchy3"/>
    <dgm:cxn modelId="{1B3EA98E-CF13-4D9A-9A81-B2BC61A60022}" type="presParOf" srcId="{9C2275D2-FDA4-41A4-A4FF-E73B6CBFF222}" destId="{1064179B-B54E-44DC-A9C2-3E457D316471}" srcOrd="1" destOrd="0" presId="urn:microsoft.com/office/officeart/2005/8/layout/hierarchy3"/>
    <dgm:cxn modelId="{F2618732-5B04-4486-8D96-24B9C6372966}" type="presParOf" srcId="{9C2275D2-FDA4-41A4-A4FF-E73B6CBFF222}" destId="{14E8CBD9-480B-433F-BCF7-FA629BA78E7E}" srcOrd="2" destOrd="0" presId="urn:microsoft.com/office/officeart/2005/8/layout/hierarchy3"/>
    <dgm:cxn modelId="{19624BFE-A9B7-42E9-A3BC-9A75E169760A}" type="presParOf" srcId="{9C2275D2-FDA4-41A4-A4FF-E73B6CBFF222}" destId="{E032317C-FB57-480C-83D1-E7C5611C655C}" srcOrd="3" destOrd="0" presId="urn:microsoft.com/office/officeart/2005/8/layout/hierarchy3"/>
    <dgm:cxn modelId="{5AC463E4-85DF-47D7-AF50-42F3091A3C07}" type="presParOf" srcId="{9CBD6F05-1536-4B7A-BA38-CD2F76111756}" destId="{9D6E9BC8-E4F6-4ED9-9DFA-D77AD9F40CAE}" srcOrd="1" destOrd="0" presId="urn:microsoft.com/office/officeart/2005/8/layout/hierarchy3"/>
    <dgm:cxn modelId="{2088CF27-3A41-4DE6-B8E0-528F53F7F4A7}" type="presParOf" srcId="{9D6E9BC8-E4F6-4ED9-9DFA-D77AD9F40CAE}" destId="{B8A12F0E-F180-49D6-87B8-E158FD202573}" srcOrd="0" destOrd="0" presId="urn:microsoft.com/office/officeart/2005/8/layout/hierarchy3"/>
    <dgm:cxn modelId="{89A609C8-A37D-4096-A014-99EA06E93012}" type="presParOf" srcId="{B8A12F0E-F180-49D6-87B8-E158FD202573}" destId="{AFFF8A87-25F3-4886-AF11-6D6E6F2DE710}" srcOrd="0" destOrd="0" presId="urn:microsoft.com/office/officeart/2005/8/layout/hierarchy3"/>
    <dgm:cxn modelId="{5363EA36-B079-43EA-8AF1-A34EA2F17D3D}" type="presParOf" srcId="{B8A12F0E-F180-49D6-87B8-E158FD202573}" destId="{855D2475-28EA-4CF9-BEB9-77FBD38C7D83}" srcOrd="1" destOrd="0" presId="urn:microsoft.com/office/officeart/2005/8/layout/hierarchy3"/>
    <dgm:cxn modelId="{E217D68C-5310-4B0A-894A-7176096248C5}" type="presParOf" srcId="{9D6E9BC8-E4F6-4ED9-9DFA-D77AD9F40CAE}" destId="{FF732706-A399-48CE-9828-5675C9368787}" srcOrd="1" destOrd="0" presId="urn:microsoft.com/office/officeart/2005/8/layout/hierarchy3"/>
    <dgm:cxn modelId="{4F4C316E-CBF9-4CC8-9455-B2EEB66D07EE}" type="presParOf" srcId="{FF732706-A399-48CE-9828-5675C9368787}" destId="{0C67E4F3-8828-4DB8-AA93-5D7940115BCF}" srcOrd="0" destOrd="0" presId="urn:microsoft.com/office/officeart/2005/8/layout/hierarchy3"/>
    <dgm:cxn modelId="{61B0B818-D9E3-45E7-9429-AC5934901719}" type="presParOf" srcId="{FF732706-A399-48CE-9828-5675C9368787}" destId="{D3028B75-9F28-4483-8588-F63003DF7CD9}" srcOrd="1" destOrd="0" presId="urn:microsoft.com/office/officeart/2005/8/layout/hierarchy3"/>
    <dgm:cxn modelId="{7E914B59-E2E5-4010-BF99-BA6D8DD7D0BD}" type="presParOf" srcId="{FF732706-A399-48CE-9828-5675C9368787}" destId="{3F64ADE3-6CF0-4586-9DF4-0BA88D17FF1C}" srcOrd="2" destOrd="0" presId="urn:microsoft.com/office/officeart/2005/8/layout/hierarchy3"/>
    <dgm:cxn modelId="{0A6A4DA4-2F8C-4383-9080-E0B3D47B1E87}" type="presParOf" srcId="{FF732706-A399-48CE-9828-5675C9368787}" destId="{CEA2E48B-B13A-4C4E-A60C-14EC94CC84B6}" srcOrd="3" destOrd="0" presId="urn:microsoft.com/office/officeart/2005/8/layout/hierarchy3"/>
    <dgm:cxn modelId="{46F3D86E-072E-4252-AB4D-EBB8585B45C1}" type="presParOf" srcId="{FF732706-A399-48CE-9828-5675C9368787}" destId="{8167CAB7-2055-4233-BF32-C9C1D689372C}" srcOrd="4" destOrd="0" presId="urn:microsoft.com/office/officeart/2005/8/layout/hierarchy3"/>
    <dgm:cxn modelId="{1D9DF38B-AC29-416A-9A4D-CB85095BF301}" type="presParOf" srcId="{FF732706-A399-48CE-9828-5675C9368787}" destId="{E27C262E-DB94-4C87-BC75-F847585061D8}" srcOrd="5" destOrd="0" presId="urn:microsoft.com/office/officeart/2005/8/layout/hierarchy3"/>
    <dgm:cxn modelId="{D0DA4AD6-47EA-420A-A1CA-E5EEF7A7A127}" type="presParOf" srcId="{9CBD6F05-1536-4B7A-BA38-CD2F76111756}" destId="{DE810EAB-8F76-4480-8242-DEDC744211ED}" srcOrd="2" destOrd="0" presId="urn:microsoft.com/office/officeart/2005/8/layout/hierarchy3"/>
    <dgm:cxn modelId="{9181707A-9D6B-4C7E-91AD-6DA5A3695812}" type="presParOf" srcId="{DE810EAB-8F76-4480-8242-DEDC744211ED}" destId="{608C177A-9E6F-4C9E-8408-D70C431B558F}" srcOrd="0" destOrd="0" presId="urn:microsoft.com/office/officeart/2005/8/layout/hierarchy3"/>
    <dgm:cxn modelId="{6C0A0996-0251-42B6-817B-6918056741BE}" type="presParOf" srcId="{608C177A-9E6F-4C9E-8408-D70C431B558F}" destId="{E78C1F47-9E8E-4047-B7A1-8C4A64819E31}" srcOrd="0" destOrd="0" presId="urn:microsoft.com/office/officeart/2005/8/layout/hierarchy3"/>
    <dgm:cxn modelId="{0E86E039-9BAD-4BF8-9923-9BBA5A79F0BB}" type="presParOf" srcId="{608C177A-9E6F-4C9E-8408-D70C431B558F}" destId="{437D7F88-614F-4A3B-8ED9-E897348D4F6B}" srcOrd="1" destOrd="0" presId="urn:microsoft.com/office/officeart/2005/8/layout/hierarchy3"/>
    <dgm:cxn modelId="{929CF10D-70B7-4CDC-8E04-91AD026335DB}" type="presParOf" srcId="{DE810EAB-8F76-4480-8242-DEDC744211ED}" destId="{EFA63B02-D783-42BA-A71B-7D095E5AFD59}" srcOrd="1" destOrd="0" presId="urn:microsoft.com/office/officeart/2005/8/layout/hierarchy3"/>
    <dgm:cxn modelId="{9369FE73-380B-4339-AD8D-97838F16600D}" type="presParOf" srcId="{EFA63B02-D783-42BA-A71B-7D095E5AFD59}" destId="{4AFEB25C-6E8F-4CB0-9DD4-9DF7F4F59A25}" srcOrd="0" destOrd="0" presId="urn:microsoft.com/office/officeart/2005/8/layout/hierarchy3"/>
    <dgm:cxn modelId="{E81E5EF5-6C27-46C8-AC8E-230B940A674C}" type="presParOf" srcId="{EFA63B02-D783-42BA-A71B-7D095E5AFD59}" destId="{7F9FA93C-7E96-47A1-9F09-FDF160D0B4CF}" srcOrd="1" destOrd="0" presId="urn:microsoft.com/office/officeart/2005/8/layout/hierarchy3"/>
    <dgm:cxn modelId="{C7FFD9CF-9AD5-4FA1-8FC3-D8D2E058132B}" type="presParOf" srcId="{EFA63B02-D783-42BA-A71B-7D095E5AFD59}" destId="{48775F2E-0EF7-4DD5-B634-52AC5580ACE0}" srcOrd="2" destOrd="0" presId="urn:microsoft.com/office/officeart/2005/8/layout/hierarchy3"/>
    <dgm:cxn modelId="{BDA40B9D-F747-440A-8C72-026AF25D67C7}" type="presParOf" srcId="{EFA63B02-D783-42BA-A71B-7D095E5AFD59}" destId="{5D2F1AD7-1C12-45A4-B84B-BE9957E73379}" srcOrd="3" destOrd="0" presId="urn:microsoft.com/office/officeart/2005/8/layout/hierarchy3"/>
    <dgm:cxn modelId="{AF614796-5E30-403E-8817-56F72E62B1E3}" type="presParOf" srcId="{EFA63B02-D783-42BA-A71B-7D095E5AFD59}" destId="{976ED4E5-B045-495B-A021-E47A19BF25F4}" srcOrd="4" destOrd="0" presId="urn:microsoft.com/office/officeart/2005/8/layout/hierarchy3"/>
    <dgm:cxn modelId="{72EFD5EE-3B8C-48A9-B228-B6038C9F24D8}" type="presParOf" srcId="{EFA63B02-D783-42BA-A71B-7D095E5AFD59}" destId="{B92CD3EE-DBB0-4583-B549-E9CAA796ADC0}" srcOrd="5" destOrd="0" presId="urn:microsoft.com/office/officeart/2005/8/layout/hierarchy3"/>
    <dgm:cxn modelId="{E11DB4F8-0440-4D05-BFF1-E0CBC12473A0}" type="presParOf" srcId="{9CBD6F05-1536-4B7A-BA38-CD2F76111756}" destId="{93A115D5-B001-4B3B-849D-B576D5BF848B}" srcOrd="3" destOrd="0" presId="urn:microsoft.com/office/officeart/2005/8/layout/hierarchy3"/>
    <dgm:cxn modelId="{F9C7ED8F-0FE0-4852-AC74-9197F769C7B2}" type="presParOf" srcId="{93A115D5-B001-4B3B-849D-B576D5BF848B}" destId="{94500452-9D45-4724-8DE1-86AB37A383B2}" srcOrd="0" destOrd="0" presId="urn:microsoft.com/office/officeart/2005/8/layout/hierarchy3"/>
    <dgm:cxn modelId="{A9B9A55C-B0B5-427A-A784-73BB06EE4F64}" type="presParOf" srcId="{94500452-9D45-4724-8DE1-86AB37A383B2}" destId="{2A8667BB-A5A2-47AA-A604-E02B1C9BDF55}" srcOrd="0" destOrd="0" presId="urn:microsoft.com/office/officeart/2005/8/layout/hierarchy3"/>
    <dgm:cxn modelId="{EB3C94BA-7DB0-41F3-9638-CB9053AA6E57}" type="presParOf" srcId="{94500452-9D45-4724-8DE1-86AB37A383B2}" destId="{FA7D91A6-CC5B-48BA-BCF6-4CCEFC3FC296}" srcOrd="1" destOrd="0" presId="urn:microsoft.com/office/officeart/2005/8/layout/hierarchy3"/>
    <dgm:cxn modelId="{B783AC94-CAA1-4666-9996-FDE755C1853A}" type="presParOf" srcId="{93A115D5-B001-4B3B-849D-B576D5BF848B}" destId="{98B70185-A1A7-4F23-A91E-0676925417BF}" srcOrd="1" destOrd="0" presId="urn:microsoft.com/office/officeart/2005/8/layout/hierarchy3"/>
    <dgm:cxn modelId="{443CFFE4-B223-4DDD-ABB1-91307E1CC5C3}" type="presParOf" srcId="{98B70185-A1A7-4F23-A91E-0676925417BF}" destId="{4F81292F-3C9C-480A-81BD-4C3D858598FC}" srcOrd="0" destOrd="0" presId="urn:microsoft.com/office/officeart/2005/8/layout/hierarchy3"/>
    <dgm:cxn modelId="{188F8C6D-3F5E-4C0C-9DE0-A9A57A9D120E}" type="presParOf" srcId="{98B70185-A1A7-4F23-A91E-0676925417BF}" destId="{F660E1EF-51BF-46FC-8963-FE512E07AE7E}" srcOrd="1" destOrd="0" presId="urn:microsoft.com/office/officeart/2005/8/layout/hierarchy3"/>
    <dgm:cxn modelId="{248DFB91-4877-44C9-AE5B-FB0CC98FE3A2}" type="presParOf" srcId="{9CBD6F05-1536-4B7A-BA38-CD2F76111756}" destId="{23F1EF61-DEF4-441C-8B16-F1CA1F966714}" srcOrd="4" destOrd="0" presId="urn:microsoft.com/office/officeart/2005/8/layout/hierarchy3"/>
    <dgm:cxn modelId="{7BF2C8FE-986A-40CB-BC3D-4C1882493DD9}" type="presParOf" srcId="{23F1EF61-DEF4-441C-8B16-F1CA1F966714}" destId="{4390C9D8-0EFA-443A-A062-5F7183EBA0B3}" srcOrd="0" destOrd="0" presId="urn:microsoft.com/office/officeart/2005/8/layout/hierarchy3"/>
    <dgm:cxn modelId="{35CFB6D1-CE19-444E-9B68-BFEE025CF643}" type="presParOf" srcId="{4390C9D8-0EFA-443A-A062-5F7183EBA0B3}" destId="{B16EC5B3-55F0-48CD-ADC8-C03E6685C098}" srcOrd="0" destOrd="0" presId="urn:microsoft.com/office/officeart/2005/8/layout/hierarchy3"/>
    <dgm:cxn modelId="{A1107D3D-FABD-4089-A873-3EC5611DCF32}" type="presParOf" srcId="{4390C9D8-0EFA-443A-A062-5F7183EBA0B3}" destId="{C5756BD6-B129-4774-B671-9D2B0F085B7C}" srcOrd="1" destOrd="0" presId="urn:microsoft.com/office/officeart/2005/8/layout/hierarchy3"/>
    <dgm:cxn modelId="{05734E98-96F8-4661-9671-63DCE163D0BD}" type="presParOf" srcId="{23F1EF61-DEF4-441C-8B16-F1CA1F966714}" destId="{3B8666EF-0122-47F7-8132-DB3465314371}" srcOrd="1" destOrd="0" presId="urn:microsoft.com/office/officeart/2005/8/layout/hierarchy3"/>
    <dgm:cxn modelId="{D831FEEC-B0C0-4028-8B6E-D8A51A0C9BB4}" type="presParOf" srcId="{3B8666EF-0122-47F7-8132-DB3465314371}" destId="{D0DD6B2F-34B3-482F-81A0-B98B4EBD17A7}" srcOrd="0" destOrd="0" presId="urn:microsoft.com/office/officeart/2005/8/layout/hierarchy3"/>
    <dgm:cxn modelId="{69A35931-D07A-4962-A6E1-5330F0F32817}" type="presParOf" srcId="{3B8666EF-0122-47F7-8132-DB3465314371}" destId="{FE2D1EC0-0CD3-4B09-A962-0138D4CA157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9F06BFF-54AF-4685-97F6-DEDCA3AA5B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9442460-D426-4270-87C1-E498F4BF9198}">
      <dgm:prSet phldrT="[Texto]"/>
      <dgm:spPr/>
      <dgm:t>
        <a:bodyPr/>
        <a:lstStyle/>
        <a:p>
          <a:r>
            <a:rPr lang="es-419" dirty="0"/>
            <a:t>Caso Upad</a:t>
          </a:r>
          <a:endParaRPr lang="en-US" dirty="0"/>
        </a:p>
      </dgm:t>
    </dgm:pt>
    <dgm:pt modelId="{88C9E816-BE9A-4F16-B7BF-1A4BBB7E2D24}" type="parTrans" cxnId="{8CAD590B-5801-49D5-90F4-522B580A4A31}">
      <dgm:prSet/>
      <dgm:spPr/>
      <dgm:t>
        <a:bodyPr/>
        <a:lstStyle/>
        <a:p>
          <a:endParaRPr lang="en-US"/>
        </a:p>
      </dgm:t>
    </dgm:pt>
    <dgm:pt modelId="{F4078F46-6219-4455-B772-FF7BFD1F8350}" type="sibTrans" cxnId="{8CAD590B-5801-49D5-90F4-522B580A4A31}">
      <dgm:prSet/>
      <dgm:spPr/>
      <dgm:t>
        <a:bodyPr/>
        <a:lstStyle/>
        <a:p>
          <a:endParaRPr lang="en-US"/>
        </a:p>
      </dgm:t>
    </dgm:pt>
    <dgm:pt modelId="{DE3B7163-6D23-43CE-B3D8-864A0D94573A}">
      <dgm:prSet phldrT="[Texto]"/>
      <dgm:spPr/>
      <dgm:t>
        <a:bodyPr/>
        <a:lstStyle/>
        <a:p>
          <a:r>
            <a:rPr lang="es-419" dirty="0"/>
            <a:t>Caso Faro</a:t>
          </a:r>
          <a:endParaRPr lang="en-US" dirty="0"/>
        </a:p>
      </dgm:t>
    </dgm:pt>
    <dgm:pt modelId="{2D26A705-4EF0-436C-BCAE-594AAEECB34D}" type="parTrans" cxnId="{B0241017-A6DC-4632-8296-E4A32DFBEDF5}">
      <dgm:prSet/>
      <dgm:spPr/>
      <dgm:t>
        <a:bodyPr/>
        <a:lstStyle/>
        <a:p>
          <a:endParaRPr lang="en-US"/>
        </a:p>
      </dgm:t>
    </dgm:pt>
    <dgm:pt modelId="{A23F7312-02A5-4928-94BC-9BEA4F079725}" type="sibTrans" cxnId="{B0241017-A6DC-4632-8296-E4A32DFBEDF5}">
      <dgm:prSet/>
      <dgm:spPr/>
      <dgm:t>
        <a:bodyPr/>
        <a:lstStyle/>
        <a:p>
          <a:endParaRPr lang="en-US"/>
        </a:p>
      </dgm:t>
    </dgm:pt>
    <dgm:pt modelId="{9CD58A33-1E3E-4E40-93C9-81F9E6382BE4}">
      <dgm:prSet phldrT="[Texto]"/>
      <dgm:spPr/>
      <dgm:t>
        <a:bodyPr/>
        <a:lstStyle/>
        <a:p>
          <a:r>
            <a:rPr lang="es-419" dirty="0"/>
            <a:t>Caso Bac-</a:t>
          </a:r>
          <a:r>
            <a:rPr lang="es-419" dirty="0" err="1"/>
            <a:t>Sicere</a:t>
          </a:r>
          <a:endParaRPr lang="en-US" dirty="0"/>
        </a:p>
      </dgm:t>
    </dgm:pt>
    <dgm:pt modelId="{2520A4D4-1C3C-4CAD-9EC2-1D6FA65A48CD}" type="parTrans" cxnId="{D9F4B5EC-F3C8-4032-868D-5821AD9EA1C4}">
      <dgm:prSet/>
      <dgm:spPr/>
      <dgm:t>
        <a:bodyPr/>
        <a:lstStyle/>
        <a:p>
          <a:endParaRPr lang="en-US"/>
        </a:p>
      </dgm:t>
    </dgm:pt>
    <dgm:pt modelId="{8B9C29A0-81B1-4F23-AC84-7E2DC0644C20}" type="sibTrans" cxnId="{D9F4B5EC-F3C8-4032-868D-5821AD9EA1C4}">
      <dgm:prSet/>
      <dgm:spPr/>
      <dgm:t>
        <a:bodyPr/>
        <a:lstStyle/>
        <a:p>
          <a:endParaRPr lang="en-US"/>
        </a:p>
      </dgm:t>
    </dgm:pt>
    <dgm:pt modelId="{4563912A-41DB-40A0-BF20-ED0D3933886B}" type="pres">
      <dgm:prSet presAssocID="{F9F06BFF-54AF-4685-97F6-DEDCA3AA5BB0}" presName="diagram" presStyleCnt="0">
        <dgm:presLayoutVars>
          <dgm:dir/>
          <dgm:resizeHandles val="exact"/>
        </dgm:presLayoutVars>
      </dgm:prSet>
      <dgm:spPr/>
    </dgm:pt>
    <dgm:pt modelId="{C4C7B0E7-5941-4999-A154-9DE7E6208E6A}" type="pres">
      <dgm:prSet presAssocID="{E9442460-D426-4270-87C1-E498F4BF9198}" presName="node" presStyleLbl="node1" presStyleIdx="0" presStyleCnt="3">
        <dgm:presLayoutVars>
          <dgm:bulletEnabled val="1"/>
        </dgm:presLayoutVars>
      </dgm:prSet>
      <dgm:spPr/>
    </dgm:pt>
    <dgm:pt modelId="{E8A187C7-504C-4BF8-860C-1E96C7B02845}" type="pres">
      <dgm:prSet presAssocID="{F4078F46-6219-4455-B772-FF7BFD1F8350}" presName="sibTrans" presStyleCnt="0"/>
      <dgm:spPr/>
    </dgm:pt>
    <dgm:pt modelId="{9BC14059-65E6-4F69-91F5-9771E5B99CF9}" type="pres">
      <dgm:prSet presAssocID="{DE3B7163-6D23-43CE-B3D8-864A0D94573A}" presName="node" presStyleLbl="node1" presStyleIdx="1" presStyleCnt="3">
        <dgm:presLayoutVars>
          <dgm:bulletEnabled val="1"/>
        </dgm:presLayoutVars>
      </dgm:prSet>
      <dgm:spPr/>
    </dgm:pt>
    <dgm:pt modelId="{66180ADB-D7B8-498D-A756-187969E48718}" type="pres">
      <dgm:prSet presAssocID="{A23F7312-02A5-4928-94BC-9BEA4F079725}" presName="sibTrans" presStyleCnt="0"/>
      <dgm:spPr/>
    </dgm:pt>
    <dgm:pt modelId="{DCA61ABD-8CF0-430F-AB28-31E0FF1147FA}" type="pres">
      <dgm:prSet presAssocID="{9CD58A33-1E3E-4E40-93C9-81F9E6382BE4}" presName="node" presStyleLbl="node1" presStyleIdx="2" presStyleCnt="3">
        <dgm:presLayoutVars>
          <dgm:bulletEnabled val="1"/>
        </dgm:presLayoutVars>
      </dgm:prSet>
      <dgm:spPr/>
    </dgm:pt>
  </dgm:ptLst>
  <dgm:cxnLst>
    <dgm:cxn modelId="{8CAD590B-5801-49D5-90F4-522B580A4A31}" srcId="{F9F06BFF-54AF-4685-97F6-DEDCA3AA5BB0}" destId="{E9442460-D426-4270-87C1-E498F4BF9198}" srcOrd="0" destOrd="0" parTransId="{88C9E816-BE9A-4F16-B7BF-1A4BBB7E2D24}" sibTransId="{F4078F46-6219-4455-B772-FF7BFD1F8350}"/>
    <dgm:cxn modelId="{B0241017-A6DC-4632-8296-E4A32DFBEDF5}" srcId="{F9F06BFF-54AF-4685-97F6-DEDCA3AA5BB0}" destId="{DE3B7163-6D23-43CE-B3D8-864A0D94573A}" srcOrd="1" destOrd="0" parTransId="{2D26A705-4EF0-436C-BCAE-594AAEECB34D}" sibTransId="{A23F7312-02A5-4928-94BC-9BEA4F079725}"/>
    <dgm:cxn modelId="{7AC2803C-C462-4D00-8AD1-05417A207F7F}" type="presOf" srcId="{E9442460-D426-4270-87C1-E498F4BF9198}" destId="{C4C7B0E7-5941-4999-A154-9DE7E6208E6A}" srcOrd="0" destOrd="0" presId="urn:microsoft.com/office/officeart/2005/8/layout/default"/>
    <dgm:cxn modelId="{8F2E868E-0401-4190-8A1B-BC043410D63F}" type="presOf" srcId="{F9F06BFF-54AF-4685-97F6-DEDCA3AA5BB0}" destId="{4563912A-41DB-40A0-BF20-ED0D3933886B}" srcOrd="0" destOrd="0" presId="urn:microsoft.com/office/officeart/2005/8/layout/default"/>
    <dgm:cxn modelId="{0EF20FDA-CADF-480A-AA3C-C70269CEF5AF}" type="presOf" srcId="{9CD58A33-1E3E-4E40-93C9-81F9E6382BE4}" destId="{DCA61ABD-8CF0-430F-AB28-31E0FF1147FA}" srcOrd="0" destOrd="0" presId="urn:microsoft.com/office/officeart/2005/8/layout/default"/>
    <dgm:cxn modelId="{D9F4B5EC-F3C8-4032-868D-5821AD9EA1C4}" srcId="{F9F06BFF-54AF-4685-97F6-DEDCA3AA5BB0}" destId="{9CD58A33-1E3E-4E40-93C9-81F9E6382BE4}" srcOrd="2" destOrd="0" parTransId="{2520A4D4-1C3C-4CAD-9EC2-1D6FA65A48CD}" sibTransId="{8B9C29A0-81B1-4F23-AC84-7E2DC0644C20}"/>
    <dgm:cxn modelId="{88EA9DF4-9F4C-4FC6-9BBD-F2BDCA8510C1}" type="presOf" srcId="{DE3B7163-6D23-43CE-B3D8-864A0D94573A}" destId="{9BC14059-65E6-4F69-91F5-9771E5B99CF9}" srcOrd="0" destOrd="0" presId="urn:microsoft.com/office/officeart/2005/8/layout/default"/>
    <dgm:cxn modelId="{DA8D00A1-D71D-4753-B2D7-58CE5F226FB3}" type="presParOf" srcId="{4563912A-41DB-40A0-BF20-ED0D3933886B}" destId="{C4C7B0E7-5941-4999-A154-9DE7E6208E6A}" srcOrd="0" destOrd="0" presId="urn:microsoft.com/office/officeart/2005/8/layout/default"/>
    <dgm:cxn modelId="{A01C15EF-3152-4654-9B82-76C89D590DFC}" type="presParOf" srcId="{4563912A-41DB-40A0-BF20-ED0D3933886B}" destId="{E8A187C7-504C-4BF8-860C-1E96C7B02845}" srcOrd="1" destOrd="0" presId="urn:microsoft.com/office/officeart/2005/8/layout/default"/>
    <dgm:cxn modelId="{6D767FFC-3BD1-43B5-A6BB-0DD41A32EF71}" type="presParOf" srcId="{4563912A-41DB-40A0-BF20-ED0D3933886B}" destId="{9BC14059-65E6-4F69-91F5-9771E5B99CF9}" srcOrd="2" destOrd="0" presId="urn:microsoft.com/office/officeart/2005/8/layout/default"/>
    <dgm:cxn modelId="{36A49D52-EDDC-4F64-AE26-B4B631C81A00}" type="presParOf" srcId="{4563912A-41DB-40A0-BF20-ED0D3933886B}" destId="{66180ADB-D7B8-498D-A756-187969E48718}" srcOrd="3" destOrd="0" presId="urn:microsoft.com/office/officeart/2005/8/layout/default"/>
    <dgm:cxn modelId="{F5CDE4AC-74F9-4DFB-BDF5-844E9B470E21}" type="presParOf" srcId="{4563912A-41DB-40A0-BF20-ED0D3933886B}" destId="{DCA61ABD-8CF0-430F-AB28-31E0FF1147F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F2A41F-7226-43E3-B0BD-4E6A0DBB3AFB}" type="doc">
      <dgm:prSet loTypeId="urn:microsoft.com/office/officeart/2005/8/layout/venn1" loCatId="relationship" qsTypeId="urn:microsoft.com/office/officeart/2005/8/quickstyle/simple1" qsCatId="simple" csTypeId="urn:microsoft.com/office/officeart/2005/8/colors/accent4_4" csCatId="accent4" phldr="1"/>
      <dgm:spPr/>
    </dgm:pt>
    <dgm:pt modelId="{8AB83A14-4A16-4C35-AFD7-AC06F910474A}">
      <dgm:prSet phldrT="[Texto]"/>
      <dgm:spPr/>
      <dgm:t>
        <a:bodyPr/>
        <a:lstStyle/>
        <a:p>
          <a:r>
            <a:rPr lang="es-CR" dirty="0"/>
            <a:t>13 de 267 instituciones con nivel avanzado u óptimo</a:t>
          </a:r>
        </a:p>
      </dgm:t>
    </dgm:pt>
    <dgm:pt modelId="{74910F2B-8763-47F2-B6F5-1486E35D8040}" type="parTrans" cxnId="{EB647F32-095E-4A80-8D22-81BE93DC878E}">
      <dgm:prSet/>
      <dgm:spPr/>
      <dgm:t>
        <a:bodyPr/>
        <a:lstStyle/>
        <a:p>
          <a:endParaRPr lang="es-CR"/>
        </a:p>
      </dgm:t>
    </dgm:pt>
    <dgm:pt modelId="{3A7E109F-CDBE-46F0-954A-D6CE8CAA793B}" type="sibTrans" cxnId="{EB647F32-095E-4A80-8D22-81BE93DC878E}">
      <dgm:prSet/>
      <dgm:spPr/>
      <dgm:t>
        <a:bodyPr/>
        <a:lstStyle/>
        <a:p>
          <a:endParaRPr lang="es-CR"/>
        </a:p>
      </dgm:t>
    </dgm:pt>
    <dgm:pt modelId="{ABA11C11-93CE-4BC3-AD2B-F79D17959042}">
      <dgm:prSet phldrT="[Texto]"/>
      <dgm:spPr/>
      <dgm:t>
        <a:bodyPr/>
        <a:lstStyle/>
        <a:p>
          <a:r>
            <a:rPr lang="es-CR" dirty="0"/>
            <a:t>40,8% con nivel básico de transformación digital</a:t>
          </a:r>
        </a:p>
      </dgm:t>
    </dgm:pt>
    <dgm:pt modelId="{C8611793-A578-4CB2-8918-ED8E673D9CE5}" type="parTrans" cxnId="{05B921DD-B3F7-4A6C-A12F-36746C3EA981}">
      <dgm:prSet/>
      <dgm:spPr/>
      <dgm:t>
        <a:bodyPr/>
        <a:lstStyle/>
        <a:p>
          <a:endParaRPr lang="es-CR"/>
        </a:p>
      </dgm:t>
    </dgm:pt>
    <dgm:pt modelId="{B31479AD-C61E-45BA-A535-5275D865DCD6}" type="sibTrans" cxnId="{05B921DD-B3F7-4A6C-A12F-36746C3EA981}">
      <dgm:prSet/>
      <dgm:spPr/>
      <dgm:t>
        <a:bodyPr/>
        <a:lstStyle/>
        <a:p>
          <a:endParaRPr lang="es-CR"/>
        </a:p>
      </dgm:t>
    </dgm:pt>
    <dgm:pt modelId="{928B4CFC-46D3-4B25-B63F-89CD03D20994}">
      <dgm:prSet phldrT="[Texto]"/>
      <dgm:spPr/>
      <dgm:t>
        <a:bodyPr/>
        <a:lstStyle/>
        <a:p>
          <a:r>
            <a:rPr lang="es-CR" dirty="0"/>
            <a:t>29,2% de instituciones en nivel inicial</a:t>
          </a:r>
        </a:p>
      </dgm:t>
    </dgm:pt>
    <dgm:pt modelId="{89BBBB57-2D7E-4DD0-A170-91038D5AFA15}" type="parTrans" cxnId="{2A1FAFB8-A464-4820-98DD-A858D2E585D7}">
      <dgm:prSet/>
      <dgm:spPr/>
      <dgm:t>
        <a:bodyPr/>
        <a:lstStyle/>
        <a:p>
          <a:endParaRPr lang="es-CR"/>
        </a:p>
      </dgm:t>
    </dgm:pt>
    <dgm:pt modelId="{157FA992-7680-49FB-9104-003FA338AF66}" type="sibTrans" cxnId="{2A1FAFB8-A464-4820-98DD-A858D2E585D7}">
      <dgm:prSet/>
      <dgm:spPr/>
      <dgm:t>
        <a:bodyPr/>
        <a:lstStyle/>
        <a:p>
          <a:endParaRPr lang="es-CR"/>
        </a:p>
      </dgm:t>
    </dgm:pt>
    <dgm:pt modelId="{26DB18E1-36FC-4DEF-B252-75FCB4424D9F}" type="pres">
      <dgm:prSet presAssocID="{0EF2A41F-7226-43E3-B0BD-4E6A0DBB3AFB}" presName="compositeShape" presStyleCnt="0">
        <dgm:presLayoutVars>
          <dgm:chMax val="7"/>
          <dgm:dir/>
          <dgm:resizeHandles val="exact"/>
        </dgm:presLayoutVars>
      </dgm:prSet>
      <dgm:spPr/>
    </dgm:pt>
    <dgm:pt modelId="{8165456D-2DDC-4EB8-8983-5A915EB749E2}" type="pres">
      <dgm:prSet presAssocID="{8AB83A14-4A16-4C35-AFD7-AC06F910474A}" presName="circ1" presStyleLbl="vennNode1" presStyleIdx="0" presStyleCnt="3"/>
      <dgm:spPr/>
    </dgm:pt>
    <dgm:pt modelId="{05271DA0-AF18-41E4-9724-C7455EDC2CF8}" type="pres">
      <dgm:prSet presAssocID="{8AB83A14-4A16-4C35-AFD7-AC06F910474A}" presName="circ1Tx" presStyleLbl="revTx" presStyleIdx="0" presStyleCnt="0">
        <dgm:presLayoutVars>
          <dgm:chMax val="0"/>
          <dgm:chPref val="0"/>
          <dgm:bulletEnabled val="1"/>
        </dgm:presLayoutVars>
      </dgm:prSet>
      <dgm:spPr/>
    </dgm:pt>
    <dgm:pt modelId="{00EE02FC-1E41-4FC9-8210-6EA2C79C21D2}" type="pres">
      <dgm:prSet presAssocID="{ABA11C11-93CE-4BC3-AD2B-F79D17959042}" presName="circ2" presStyleLbl="vennNode1" presStyleIdx="1" presStyleCnt="3"/>
      <dgm:spPr/>
    </dgm:pt>
    <dgm:pt modelId="{778ABFCA-302D-445D-9E64-8DCCE8FE5548}" type="pres">
      <dgm:prSet presAssocID="{ABA11C11-93CE-4BC3-AD2B-F79D17959042}" presName="circ2Tx" presStyleLbl="revTx" presStyleIdx="0" presStyleCnt="0">
        <dgm:presLayoutVars>
          <dgm:chMax val="0"/>
          <dgm:chPref val="0"/>
          <dgm:bulletEnabled val="1"/>
        </dgm:presLayoutVars>
      </dgm:prSet>
      <dgm:spPr/>
    </dgm:pt>
    <dgm:pt modelId="{AE5D5A83-4DE2-4D52-B4A2-BE5287CEC13E}" type="pres">
      <dgm:prSet presAssocID="{928B4CFC-46D3-4B25-B63F-89CD03D20994}" presName="circ3" presStyleLbl="vennNode1" presStyleIdx="2" presStyleCnt="3"/>
      <dgm:spPr/>
    </dgm:pt>
    <dgm:pt modelId="{37B8DFE7-8871-466E-8EB9-D165D0C0B6A3}" type="pres">
      <dgm:prSet presAssocID="{928B4CFC-46D3-4B25-B63F-89CD03D20994}" presName="circ3Tx" presStyleLbl="revTx" presStyleIdx="0" presStyleCnt="0">
        <dgm:presLayoutVars>
          <dgm:chMax val="0"/>
          <dgm:chPref val="0"/>
          <dgm:bulletEnabled val="1"/>
        </dgm:presLayoutVars>
      </dgm:prSet>
      <dgm:spPr/>
    </dgm:pt>
  </dgm:ptLst>
  <dgm:cxnLst>
    <dgm:cxn modelId="{7A5E8C0D-AE38-4E5E-A945-CACE467DAF8D}" type="presOf" srcId="{ABA11C11-93CE-4BC3-AD2B-F79D17959042}" destId="{778ABFCA-302D-445D-9E64-8DCCE8FE5548}" srcOrd="1" destOrd="0" presId="urn:microsoft.com/office/officeart/2005/8/layout/venn1"/>
    <dgm:cxn modelId="{D882CC14-4888-40D8-82DD-F6FA04C6EF9F}" type="presOf" srcId="{0EF2A41F-7226-43E3-B0BD-4E6A0DBB3AFB}" destId="{26DB18E1-36FC-4DEF-B252-75FCB4424D9F}" srcOrd="0" destOrd="0" presId="urn:microsoft.com/office/officeart/2005/8/layout/venn1"/>
    <dgm:cxn modelId="{EB647F32-095E-4A80-8D22-81BE93DC878E}" srcId="{0EF2A41F-7226-43E3-B0BD-4E6A0DBB3AFB}" destId="{8AB83A14-4A16-4C35-AFD7-AC06F910474A}" srcOrd="0" destOrd="0" parTransId="{74910F2B-8763-47F2-B6F5-1486E35D8040}" sibTransId="{3A7E109F-CDBE-46F0-954A-D6CE8CAA793B}"/>
    <dgm:cxn modelId="{BE033D38-46D0-4B71-B929-8DA9E52F6446}" type="presOf" srcId="{928B4CFC-46D3-4B25-B63F-89CD03D20994}" destId="{AE5D5A83-4DE2-4D52-B4A2-BE5287CEC13E}" srcOrd="0" destOrd="0" presId="urn:microsoft.com/office/officeart/2005/8/layout/venn1"/>
    <dgm:cxn modelId="{5EFE5446-89F2-42DC-94C7-70261810B1D9}" type="presOf" srcId="{ABA11C11-93CE-4BC3-AD2B-F79D17959042}" destId="{00EE02FC-1E41-4FC9-8210-6EA2C79C21D2}" srcOrd="0" destOrd="0" presId="urn:microsoft.com/office/officeart/2005/8/layout/venn1"/>
    <dgm:cxn modelId="{2A1FAFB8-A464-4820-98DD-A858D2E585D7}" srcId="{0EF2A41F-7226-43E3-B0BD-4E6A0DBB3AFB}" destId="{928B4CFC-46D3-4B25-B63F-89CD03D20994}" srcOrd="2" destOrd="0" parTransId="{89BBBB57-2D7E-4DD0-A170-91038D5AFA15}" sibTransId="{157FA992-7680-49FB-9104-003FA338AF66}"/>
    <dgm:cxn modelId="{EE3165B9-7EF3-42FF-A1F2-CF4CC4D7266E}" type="presOf" srcId="{928B4CFC-46D3-4B25-B63F-89CD03D20994}" destId="{37B8DFE7-8871-466E-8EB9-D165D0C0B6A3}" srcOrd="1" destOrd="0" presId="urn:microsoft.com/office/officeart/2005/8/layout/venn1"/>
    <dgm:cxn modelId="{85A9A8CB-84C1-48AD-9DD5-042630B81D02}" type="presOf" srcId="{8AB83A14-4A16-4C35-AFD7-AC06F910474A}" destId="{8165456D-2DDC-4EB8-8983-5A915EB749E2}" srcOrd="0" destOrd="0" presId="urn:microsoft.com/office/officeart/2005/8/layout/venn1"/>
    <dgm:cxn modelId="{81C3F9DC-B4BD-4184-A696-2D68D79C6734}" type="presOf" srcId="{8AB83A14-4A16-4C35-AFD7-AC06F910474A}" destId="{05271DA0-AF18-41E4-9724-C7455EDC2CF8}" srcOrd="1" destOrd="0" presId="urn:microsoft.com/office/officeart/2005/8/layout/venn1"/>
    <dgm:cxn modelId="{05B921DD-B3F7-4A6C-A12F-36746C3EA981}" srcId="{0EF2A41F-7226-43E3-B0BD-4E6A0DBB3AFB}" destId="{ABA11C11-93CE-4BC3-AD2B-F79D17959042}" srcOrd="1" destOrd="0" parTransId="{C8611793-A578-4CB2-8918-ED8E673D9CE5}" sibTransId="{B31479AD-C61E-45BA-A535-5275D865DCD6}"/>
    <dgm:cxn modelId="{EC929367-D507-4318-A3FF-FFA5A8C55B5E}" type="presParOf" srcId="{26DB18E1-36FC-4DEF-B252-75FCB4424D9F}" destId="{8165456D-2DDC-4EB8-8983-5A915EB749E2}" srcOrd="0" destOrd="0" presId="urn:microsoft.com/office/officeart/2005/8/layout/venn1"/>
    <dgm:cxn modelId="{9DCA7A4F-5F10-433D-A12A-77F0C5DE75C0}" type="presParOf" srcId="{26DB18E1-36FC-4DEF-B252-75FCB4424D9F}" destId="{05271DA0-AF18-41E4-9724-C7455EDC2CF8}" srcOrd="1" destOrd="0" presId="urn:microsoft.com/office/officeart/2005/8/layout/venn1"/>
    <dgm:cxn modelId="{502E60E0-7AB2-4F82-B0F4-0EC2286F9F35}" type="presParOf" srcId="{26DB18E1-36FC-4DEF-B252-75FCB4424D9F}" destId="{00EE02FC-1E41-4FC9-8210-6EA2C79C21D2}" srcOrd="2" destOrd="0" presId="urn:microsoft.com/office/officeart/2005/8/layout/venn1"/>
    <dgm:cxn modelId="{D16BE6BE-FEE6-4B97-A999-E8F3F4DABBFC}" type="presParOf" srcId="{26DB18E1-36FC-4DEF-B252-75FCB4424D9F}" destId="{778ABFCA-302D-445D-9E64-8DCCE8FE5548}" srcOrd="3" destOrd="0" presId="urn:microsoft.com/office/officeart/2005/8/layout/venn1"/>
    <dgm:cxn modelId="{DFA61E4D-1B68-4410-95D6-5036BEB7448B}" type="presParOf" srcId="{26DB18E1-36FC-4DEF-B252-75FCB4424D9F}" destId="{AE5D5A83-4DE2-4D52-B4A2-BE5287CEC13E}" srcOrd="4" destOrd="0" presId="urn:microsoft.com/office/officeart/2005/8/layout/venn1"/>
    <dgm:cxn modelId="{2C80B49E-6729-470C-961B-E12FCD0290DC}" type="presParOf" srcId="{26DB18E1-36FC-4DEF-B252-75FCB4424D9F}" destId="{37B8DFE7-8871-466E-8EB9-D165D0C0B6A3}"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AD808-A414-4E18-AC55-9CD3528DA75E}" type="doc">
      <dgm:prSet loTypeId="urn:microsoft.com/office/officeart/2009/layout/CircleArrowProcess" loCatId="cycle" qsTypeId="urn:microsoft.com/office/officeart/2005/8/quickstyle/simple1" qsCatId="simple" csTypeId="urn:microsoft.com/office/officeart/2005/8/colors/accent1_4" csCatId="accent1" phldr="1"/>
      <dgm:spPr/>
      <dgm:t>
        <a:bodyPr/>
        <a:lstStyle/>
        <a:p>
          <a:endParaRPr lang="es-CR"/>
        </a:p>
      </dgm:t>
    </dgm:pt>
    <dgm:pt modelId="{E24BE4E4-4F8E-4D7A-9BF3-DD5E86506FE1}">
      <dgm:prSet phldrT="[Texto]"/>
      <dgm:spPr/>
      <dgm:t>
        <a:bodyPr/>
        <a:lstStyle/>
        <a:p>
          <a:r>
            <a:rPr lang="es-CR" b="1" dirty="0" err="1"/>
            <a:t>Benchmark</a:t>
          </a:r>
          <a:r>
            <a:rPr lang="es-CR" b="1" dirty="0"/>
            <a:t> G5</a:t>
          </a:r>
        </a:p>
        <a:p>
          <a:r>
            <a:rPr lang="es-CR" b="1" dirty="0"/>
            <a:t>UIT (2020)</a:t>
          </a:r>
        </a:p>
      </dgm:t>
    </dgm:pt>
    <dgm:pt modelId="{5AF184B3-F747-4CE0-9ED7-0CB86265C341}" type="parTrans" cxnId="{4315DAEF-DAB5-4972-A22B-41C5B5DAB42A}">
      <dgm:prSet/>
      <dgm:spPr/>
      <dgm:t>
        <a:bodyPr/>
        <a:lstStyle/>
        <a:p>
          <a:endParaRPr lang="es-CR"/>
        </a:p>
      </dgm:t>
    </dgm:pt>
    <dgm:pt modelId="{BA0E201C-E3FC-4551-AD5D-1818D41F386F}" type="sibTrans" cxnId="{4315DAEF-DAB5-4972-A22B-41C5B5DAB42A}">
      <dgm:prSet/>
      <dgm:spPr/>
      <dgm:t>
        <a:bodyPr/>
        <a:lstStyle/>
        <a:p>
          <a:endParaRPr lang="es-CR"/>
        </a:p>
      </dgm:t>
    </dgm:pt>
    <dgm:pt modelId="{77A7EBF6-0F96-4DCA-80DA-54829834C5EA}">
      <dgm:prSet phldrT="[Texto]"/>
      <dgm:spPr/>
      <dgm:t>
        <a:bodyPr/>
        <a:lstStyle/>
        <a:p>
          <a:r>
            <a:rPr lang="es-CR" dirty="0"/>
            <a:t>9 de cada 10 países regulan el sector de forma separada</a:t>
          </a:r>
        </a:p>
      </dgm:t>
    </dgm:pt>
    <dgm:pt modelId="{B7BCAB17-0D01-43F4-9720-3F220DB9D807}" type="parTrans" cxnId="{B1DDF2A2-525E-45EC-9117-49479A66E4EE}">
      <dgm:prSet/>
      <dgm:spPr/>
      <dgm:t>
        <a:bodyPr/>
        <a:lstStyle/>
        <a:p>
          <a:endParaRPr lang="es-CR"/>
        </a:p>
      </dgm:t>
    </dgm:pt>
    <dgm:pt modelId="{12B2341B-C447-4DEC-A488-050C94D68942}" type="sibTrans" cxnId="{B1DDF2A2-525E-45EC-9117-49479A66E4EE}">
      <dgm:prSet/>
      <dgm:spPr/>
      <dgm:t>
        <a:bodyPr/>
        <a:lstStyle/>
        <a:p>
          <a:endParaRPr lang="es-CR"/>
        </a:p>
      </dgm:t>
    </dgm:pt>
    <dgm:pt modelId="{D49E4843-02DA-46AA-A34F-A7C6B34D39B0}">
      <dgm:prSet phldrT="[Texto]"/>
      <dgm:spPr/>
      <dgm:t>
        <a:bodyPr/>
        <a:lstStyle/>
        <a:p>
          <a:r>
            <a:rPr lang="es-CR" dirty="0"/>
            <a:t>Europa, región líder en G5</a:t>
          </a:r>
        </a:p>
      </dgm:t>
    </dgm:pt>
    <dgm:pt modelId="{21B7F937-33A1-463A-A665-3E389D78CF67}" type="parTrans" cxnId="{6A8DF53A-680F-475F-9F47-3F7D1179E742}">
      <dgm:prSet/>
      <dgm:spPr/>
      <dgm:t>
        <a:bodyPr/>
        <a:lstStyle/>
        <a:p>
          <a:endParaRPr lang="es-CR"/>
        </a:p>
      </dgm:t>
    </dgm:pt>
    <dgm:pt modelId="{8D8508B2-3312-4AE3-B5F8-A5EC3A60DDD8}" type="sibTrans" cxnId="{6A8DF53A-680F-475F-9F47-3F7D1179E742}">
      <dgm:prSet/>
      <dgm:spPr/>
      <dgm:t>
        <a:bodyPr/>
        <a:lstStyle/>
        <a:p>
          <a:endParaRPr lang="es-CR"/>
        </a:p>
      </dgm:t>
    </dgm:pt>
    <dgm:pt modelId="{54D78064-FAA4-49BC-8642-B7DDD9A2CBFE}" type="pres">
      <dgm:prSet presAssocID="{CA2AD808-A414-4E18-AC55-9CD3528DA75E}" presName="Name0" presStyleCnt="0">
        <dgm:presLayoutVars>
          <dgm:chMax val="7"/>
          <dgm:chPref val="7"/>
          <dgm:dir/>
          <dgm:animLvl val="lvl"/>
        </dgm:presLayoutVars>
      </dgm:prSet>
      <dgm:spPr/>
    </dgm:pt>
    <dgm:pt modelId="{659B37E7-9216-424A-8D28-787C21D77BC3}" type="pres">
      <dgm:prSet presAssocID="{E24BE4E4-4F8E-4D7A-9BF3-DD5E86506FE1}" presName="Accent1" presStyleCnt="0"/>
      <dgm:spPr/>
    </dgm:pt>
    <dgm:pt modelId="{7DAD9617-0B66-405F-B9DB-61CFFC94C686}" type="pres">
      <dgm:prSet presAssocID="{E24BE4E4-4F8E-4D7A-9BF3-DD5E86506FE1}" presName="Accent" presStyleLbl="node1" presStyleIdx="0" presStyleCnt="3"/>
      <dgm:spPr/>
    </dgm:pt>
    <dgm:pt modelId="{405619EA-939F-4374-9925-1049EB9BF9EC}" type="pres">
      <dgm:prSet presAssocID="{E24BE4E4-4F8E-4D7A-9BF3-DD5E86506FE1}" presName="Parent1" presStyleLbl="revTx" presStyleIdx="0" presStyleCnt="3">
        <dgm:presLayoutVars>
          <dgm:chMax val="1"/>
          <dgm:chPref val="1"/>
          <dgm:bulletEnabled val="1"/>
        </dgm:presLayoutVars>
      </dgm:prSet>
      <dgm:spPr/>
    </dgm:pt>
    <dgm:pt modelId="{297A035E-0453-4F3F-9202-B4A3C7799804}" type="pres">
      <dgm:prSet presAssocID="{77A7EBF6-0F96-4DCA-80DA-54829834C5EA}" presName="Accent2" presStyleCnt="0"/>
      <dgm:spPr/>
    </dgm:pt>
    <dgm:pt modelId="{C66217B8-297F-45D5-AD2E-36C9F9814FAA}" type="pres">
      <dgm:prSet presAssocID="{77A7EBF6-0F96-4DCA-80DA-54829834C5EA}" presName="Accent" presStyleLbl="node1" presStyleIdx="1" presStyleCnt="3"/>
      <dgm:spPr/>
    </dgm:pt>
    <dgm:pt modelId="{B8FAFE12-9D0E-4983-BB43-4D504CC8B013}" type="pres">
      <dgm:prSet presAssocID="{77A7EBF6-0F96-4DCA-80DA-54829834C5EA}" presName="Parent2" presStyleLbl="revTx" presStyleIdx="1" presStyleCnt="3">
        <dgm:presLayoutVars>
          <dgm:chMax val="1"/>
          <dgm:chPref val="1"/>
          <dgm:bulletEnabled val="1"/>
        </dgm:presLayoutVars>
      </dgm:prSet>
      <dgm:spPr/>
    </dgm:pt>
    <dgm:pt modelId="{D9207643-DBB2-4A09-A046-34F45D852C33}" type="pres">
      <dgm:prSet presAssocID="{D49E4843-02DA-46AA-A34F-A7C6B34D39B0}" presName="Accent3" presStyleCnt="0"/>
      <dgm:spPr/>
    </dgm:pt>
    <dgm:pt modelId="{90CCBD00-5A3B-44FF-B996-D844051B327F}" type="pres">
      <dgm:prSet presAssocID="{D49E4843-02DA-46AA-A34F-A7C6B34D39B0}" presName="Accent" presStyleLbl="node1" presStyleIdx="2" presStyleCnt="3"/>
      <dgm:spPr/>
    </dgm:pt>
    <dgm:pt modelId="{E830BFE1-7058-45A9-B8D1-0245F59741CE}" type="pres">
      <dgm:prSet presAssocID="{D49E4843-02DA-46AA-A34F-A7C6B34D39B0}" presName="Parent3" presStyleLbl="revTx" presStyleIdx="2" presStyleCnt="3">
        <dgm:presLayoutVars>
          <dgm:chMax val="1"/>
          <dgm:chPref val="1"/>
          <dgm:bulletEnabled val="1"/>
        </dgm:presLayoutVars>
      </dgm:prSet>
      <dgm:spPr/>
    </dgm:pt>
  </dgm:ptLst>
  <dgm:cxnLst>
    <dgm:cxn modelId="{6A8DF53A-680F-475F-9F47-3F7D1179E742}" srcId="{CA2AD808-A414-4E18-AC55-9CD3528DA75E}" destId="{D49E4843-02DA-46AA-A34F-A7C6B34D39B0}" srcOrd="2" destOrd="0" parTransId="{21B7F937-33A1-463A-A665-3E389D78CF67}" sibTransId="{8D8508B2-3312-4AE3-B5F8-A5EC3A60DDD8}"/>
    <dgm:cxn modelId="{B1DDF2A2-525E-45EC-9117-49479A66E4EE}" srcId="{CA2AD808-A414-4E18-AC55-9CD3528DA75E}" destId="{77A7EBF6-0F96-4DCA-80DA-54829834C5EA}" srcOrd="1" destOrd="0" parTransId="{B7BCAB17-0D01-43F4-9720-3F220DB9D807}" sibTransId="{12B2341B-C447-4DEC-A488-050C94D68942}"/>
    <dgm:cxn modelId="{C8F108A6-EF9C-422C-8358-3B4FB3A5A4F1}" type="presOf" srcId="{CA2AD808-A414-4E18-AC55-9CD3528DA75E}" destId="{54D78064-FAA4-49BC-8642-B7DDD9A2CBFE}" srcOrd="0" destOrd="0" presId="urn:microsoft.com/office/officeart/2009/layout/CircleArrowProcess"/>
    <dgm:cxn modelId="{6FA5EEB3-2DBD-4265-9D16-CECB38EDF881}" type="presOf" srcId="{E24BE4E4-4F8E-4D7A-9BF3-DD5E86506FE1}" destId="{405619EA-939F-4374-9925-1049EB9BF9EC}" srcOrd="0" destOrd="0" presId="urn:microsoft.com/office/officeart/2009/layout/CircleArrowProcess"/>
    <dgm:cxn modelId="{DC8B78DC-A24A-4677-A7A4-B89BC8E40A8E}" type="presOf" srcId="{D49E4843-02DA-46AA-A34F-A7C6B34D39B0}" destId="{E830BFE1-7058-45A9-B8D1-0245F59741CE}" srcOrd="0" destOrd="0" presId="urn:microsoft.com/office/officeart/2009/layout/CircleArrowProcess"/>
    <dgm:cxn modelId="{6131D3EE-9CC1-4DAC-9AFA-73C00F485FA0}" type="presOf" srcId="{77A7EBF6-0F96-4DCA-80DA-54829834C5EA}" destId="{B8FAFE12-9D0E-4983-BB43-4D504CC8B013}" srcOrd="0" destOrd="0" presId="urn:microsoft.com/office/officeart/2009/layout/CircleArrowProcess"/>
    <dgm:cxn modelId="{4315DAEF-DAB5-4972-A22B-41C5B5DAB42A}" srcId="{CA2AD808-A414-4E18-AC55-9CD3528DA75E}" destId="{E24BE4E4-4F8E-4D7A-9BF3-DD5E86506FE1}" srcOrd="0" destOrd="0" parTransId="{5AF184B3-F747-4CE0-9ED7-0CB86265C341}" sibTransId="{BA0E201C-E3FC-4551-AD5D-1818D41F386F}"/>
    <dgm:cxn modelId="{88B6D92C-92F0-4558-9448-F4FCC509E4DF}" type="presParOf" srcId="{54D78064-FAA4-49BC-8642-B7DDD9A2CBFE}" destId="{659B37E7-9216-424A-8D28-787C21D77BC3}" srcOrd="0" destOrd="0" presId="urn:microsoft.com/office/officeart/2009/layout/CircleArrowProcess"/>
    <dgm:cxn modelId="{DA4DEDB9-D05B-4C71-9A66-B6ED1FC06874}" type="presParOf" srcId="{659B37E7-9216-424A-8D28-787C21D77BC3}" destId="{7DAD9617-0B66-405F-B9DB-61CFFC94C686}" srcOrd="0" destOrd="0" presId="urn:microsoft.com/office/officeart/2009/layout/CircleArrowProcess"/>
    <dgm:cxn modelId="{12E59B50-EB97-4E7C-9EE8-976707EFD0F3}" type="presParOf" srcId="{54D78064-FAA4-49BC-8642-B7DDD9A2CBFE}" destId="{405619EA-939F-4374-9925-1049EB9BF9EC}" srcOrd="1" destOrd="0" presId="urn:microsoft.com/office/officeart/2009/layout/CircleArrowProcess"/>
    <dgm:cxn modelId="{85DC1405-B7B0-47AE-97A7-82633068775D}" type="presParOf" srcId="{54D78064-FAA4-49BC-8642-B7DDD9A2CBFE}" destId="{297A035E-0453-4F3F-9202-B4A3C7799804}" srcOrd="2" destOrd="0" presId="urn:microsoft.com/office/officeart/2009/layout/CircleArrowProcess"/>
    <dgm:cxn modelId="{9DEB66DB-D868-4E26-8845-C922E3AB40B4}" type="presParOf" srcId="{297A035E-0453-4F3F-9202-B4A3C7799804}" destId="{C66217B8-297F-45D5-AD2E-36C9F9814FAA}" srcOrd="0" destOrd="0" presId="urn:microsoft.com/office/officeart/2009/layout/CircleArrowProcess"/>
    <dgm:cxn modelId="{212549F5-F5B8-4151-AD7F-41DBA4EFBCA9}" type="presParOf" srcId="{54D78064-FAA4-49BC-8642-B7DDD9A2CBFE}" destId="{B8FAFE12-9D0E-4983-BB43-4D504CC8B013}" srcOrd="3" destOrd="0" presId="urn:microsoft.com/office/officeart/2009/layout/CircleArrowProcess"/>
    <dgm:cxn modelId="{CC70D192-74D2-41E9-AEF3-8416CF0F6B61}" type="presParOf" srcId="{54D78064-FAA4-49BC-8642-B7DDD9A2CBFE}" destId="{D9207643-DBB2-4A09-A046-34F45D852C33}" srcOrd="4" destOrd="0" presId="urn:microsoft.com/office/officeart/2009/layout/CircleArrowProcess"/>
    <dgm:cxn modelId="{B8549767-39D2-49B9-A5FB-1555EEE08C3F}" type="presParOf" srcId="{D9207643-DBB2-4A09-A046-34F45D852C33}" destId="{90CCBD00-5A3B-44FF-B996-D844051B327F}" srcOrd="0" destOrd="0" presId="urn:microsoft.com/office/officeart/2009/layout/CircleArrowProcess"/>
    <dgm:cxn modelId="{586E63D4-1A6B-4A82-98F5-693FF651DA32}" type="presParOf" srcId="{54D78064-FAA4-49BC-8642-B7DDD9A2CBFE}" destId="{E830BFE1-7058-45A9-B8D1-0245F59741C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E7BF7A-EEAC-48CF-805F-9447C55991F3}" type="doc">
      <dgm:prSet loTypeId="urn:microsoft.com/office/officeart/2005/8/layout/hierarchy4" loCatId="relationship" qsTypeId="urn:microsoft.com/office/officeart/2005/8/quickstyle/simple1" qsCatId="simple" csTypeId="urn:microsoft.com/office/officeart/2005/8/colors/accent5_4" csCatId="accent5" phldr="1"/>
      <dgm:spPr/>
      <dgm:t>
        <a:bodyPr/>
        <a:lstStyle/>
        <a:p>
          <a:endParaRPr lang="es-CR"/>
        </a:p>
      </dgm:t>
    </dgm:pt>
    <dgm:pt modelId="{B0C475D6-CC9A-4AA2-9BFA-7D6202F4CEC8}">
      <dgm:prSet phldrT="[Texto]"/>
      <dgm:spPr/>
      <dgm:t>
        <a:bodyPr/>
        <a:lstStyle/>
        <a:p>
          <a:r>
            <a:rPr lang="es-CR" dirty="0"/>
            <a:t>Normativas</a:t>
          </a:r>
        </a:p>
      </dgm:t>
    </dgm:pt>
    <dgm:pt modelId="{62A34B7C-B3F6-4B87-8DB4-B902FD76A77D}" type="parTrans" cxnId="{4B037A74-A3EB-44F4-BF4D-868524330D87}">
      <dgm:prSet/>
      <dgm:spPr/>
      <dgm:t>
        <a:bodyPr/>
        <a:lstStyle/>
        <a:p>
          <a:endParaRPr lang="es-CR"/>
        </a:p>
      </dgm:t>
    </dgm:pt>
    <dgm:pt modelId="{108F3F0F-3954-40B2-B5FA-188FC8B25015}" type="sibTrans" cxnId="{4B037A74-A3EB-44F4-BF4D-868524330D87}">
      <dgm:prSet/>
      <dgm:spPr/>
      <dgm:t>
        <a:bodyPr/>
        <a:lstStyle/>
        <a:p>
          <a:endParaRPr lang="es-CR"/>
        </a:p>
      </dgm:t>
    </dgm:pt>
    <dgm:pt modelId="{C2D54E55-4EA6-468B-B189-FAA4FEC0B076}">
      <dgm:prSet phldrT="[Texto]"/>
      <dgm:spPr/>
      <dgm:t>
        <a:bodyPr/>
        <a:lstStyle/>
        <a:p>
          <a:r>
            <a:rPr lang="es-CR" dirty="0"/>
            <a:t>Asociadas a trámites y procedimientos de despliegue</a:t>
          </a:r>
        </a:p>
      </dgm:t>
    </dgm:pt>
    <dgm:pt modelId="{01026472-DD0F-4FDF-B02B-5E9C49755FF0}" type="parTrans" cxnId="{BCB44030-9569-4D52-A487-FAF221F84ADD}">
      <dgm:prSet/>
      <dgm:spPr/>
      <dgm:t>
        <a:bodyPr/>
        <a:lstStyle/>
        <a:p>
          <a:endParaRPr lang="es-CR"/>
        </a:p>
      </dgm:t>
    </dgm:pt>
    <dgm:pt modelId="{21A29AD1-F687-497B-B179-28751736C0A3}" type="sibTrans" cxnId="{BCB44030-9569-4D52-A487-FAF221F84ADD}">
      <dgm:prSet/>
      <dgm:spPr/>
      <dgm:t>
        <a:bodyPr/>
        <a:lstStyle/>
        <a:p>
          <a:endParaRPr lang="es-CR"/>
        </a:p>
      </dgm:t>
    </dgm:pt>
    <dgm:pt modelId="{9FF4FA7C-DD28-4409-AEB8-315608562596}">
      <dgm:prSet phldrT="[Texto]"/>
      <dgm:spPr/>
      <dgm:t>
        <a:bodyPr/>
        <a:lstStyle/>
        <a:p>
          <a:r>
            <a:rPr lang="es-CR" dirty="0"/>
            <a:t>Capacidades instaladas a instituciones</a:t>
          </a:r>
        </a:p>
      </dgm:t>
    </dgm:pt>
    <dgm:pt modelId="{88CB3CC5-7066-436F-9367-DAFDE60713B5}" type="parTrans" cxnId="{C7D2D725-90CC-41F0-8225-1C26190E536F}">
      <dgm:prSet/>
      <dgm:spPr/>
      <dgm:t>
        <a:bodyPr/>
        <a:lstStyle/>
        <a:p>
          <a:endParaRPr lang="es-CR"/>
        </a:p>
      </dgm:t>
    </dgm:pt>
    <dgm:pt modelId="{201D7164-C5CC-4A5D-B563-D220F71A5224}" type="sibTrans" cxnId="{C7D2D725-90CC-41F0-8225-1C26190E536F}">
      <dgm:prSet/>
      <dgm:spPr/>
      <dgm:t>
        <a:bodyPr/>
        <a:lstStyle/>
        <a:p>
          <a:endParaRPr lang="es-CR"/>
        </a:p>
      </dgm:t>
    </dgm:pt>
    <dgm:pt modelId="{3B6BAB6E-E929-4412-B02B-AC3931BC9DDF}">
      <dgm:prSet phldrT="[Texto]"/>
      <dgm:spPr/>
      <dgm:t>
        <a:bodyPr/>
        <a:lstStyle/>
        <a:p>
          <a:r>
            <a:rPr lang="es-CR" dirty="0"/>
            <a:t>Comunicación</a:t>
          </a:r>
        </a:p>
      </dgm:t>
    </dgm:pt>
    <dgm:pt modelId="{1B4AD393-0B99-4848-9A99-F07E4C6410BC}" type="parTrans" cxnId="{23DD93A4-ED47-41DC-8507-95DB05655A30}">
      <dgm:prSet/>
      <dgm:spPr/>
      <dgm:t>
        <a:bodyPr/>
        <a:lstStyle/>
        <a:p>
          <a:endParaRPr lang="es-CR"/>
        </a:p>
      </dgm:t>
    </dgm:pt>
    <dgm:pt modelId="{5A02A37C-6555-447D-8965-53E9D183EC3C}" type="sibTrans" cxnId="{23DD93A4-ED47-41DC-8507-95DB05655A30}">
      <dgm:prSet/>
      <dgm:spPr/>
      <dgm:t>
        <a:bodyPr/>
        <a:lstStyle/>
        <a:p>
          <a:endParaRPr lang="es-CR"/>
        </a:p>
      </dgm:t>
    </dgm:pt>
    <dgm:pt modelId="{B6F2A533-BA83-47CB-BF10-783C8661CFFA}">
      <dgm:prSet phldrT="[Texto]"/>
      <dgm:spPr/>
      <dgm:t>
        <a:bodyPr/>
        <a:lstStyle/>
        <a:p>
          <a:r>
            <a:rPr lang="es-CR" dirty="0"/>
            <a:t>Relacionadas con acceso a recursos</a:t>
          </a:r>
        </a:p>
      </dgm:t>
    </dgm:pt>
    <dgm:pt modelId="{CC1B5148-F0AD-407F-8ADC-76C6AF65F4F6}" type="parTrans" cxnId="{5E232B6F-0E1B-4672-8A10-0BE4A8AD04B5}">
      <dgm:prSet/>
      <dgm:spPr/>
      <dgm:t>
        <a:bodyPr/>
        <a:lstStyle/>
        <a:p>
          <a:endParaRPr lang="es-CR"/>
        </a:p>
      </dgm:t>
    </dgm:pt>
    <dgm:pt modelId="{56440B9B-FA17-4E77-B7CE-EC595D2E71E8}" type="sibTrans" cxnId="{5E232B6F-0E1B-4672-8A10-0BE4A8AD04B5}">
      <dgm:prSet/>
      <dgm:spPr/>
      <dgm:t>
        <a:bodyPr/>
        <a:lstStyle/>
        <a:p>
          <a:endParaRPr lang="es-CR"/>
        </a:p>
      </dgm:t>
    </dgm:pt>
    <dgm:pt modelId="{E3871213-D976-4E92-A385-C02B62C8B76E}" type="pres">
      <dgm:prSet presAssocID="{0DE7BF7A-EEAC-48CF-805F-9447C55991F3}" presName="Name0" presStyleCnt="0">
        <dgm:presLayoutVars>
          <dgm:chPref val="1"/>
          <dgm:dir/>
          <dgm:animOne val="branch"/>
          <dgm:animLvl val="lvl"/>
          <dgm:resizeHandles/>
        </dgm:presLayoutVars>
      </dgm:prSet>
      <dgm:spPr/>
    </dgm:pt>
    <dgm:pt modelId="{2FB3EEEE-E771-4413-B086-895030871360}" type="pres">
      <dgm:prSet presAssocID="{B0C475D6-CC9A-4AA2-9BFA-7D6202F4CEC8}" presName="vertOne" presStyleCnt="0"/>
      <dgm:spPr/>
    </dgm:pt>
    <dgm:pt modelId="{CC90CBFB-86C5-48E9-A5F7-D0D0B9502F63}" type="pres">
      <dgm:prSet presAssocID="{B0C475D6-CC9A-4AA2-9BFA-7D6202F4CEC8}" presName="txOne" presStyleLbl="node0" presStyleIdx="0" presStyleCnt="1">
        <dgm:presLayoutVars>
          <dgm:chPref val="3"/>
        </dgm:presLayoutVars>
      </dgm:prSet>
      <dgm:spPr/>
    </dgm:pt>
    <dgm:pt modelId="{8E46297C-1C8D-4F04-999B-6136CCD03367}" type="pres">
      <dgm:prSet presAssocID="{B0C475D6-CC9A-4AA2-9BFA-7D6202F4CEC8}" presName="parTransOne" presStyleCnt="0"/>
      <dgm:spPr/>
    </dgm:pt>
    <dgm:pt modelId="{E87429F1-5BE6-4256-8452-53299279F5B0}" type="pres">
      <dgm:prSet presAssocID="{B0C475D6-CC9A-4AA2-9BFA-7D6202F4CEC8}" presName="horzOne" presStyleCnt="0"/>
      <dgm:spPr/>
    </dgm:pt>
    <dgm:pt modelId="{A03BA235-B365-4A37-9181-A0D65EC4A89D}" type="pres">
      <dgm:prSet presAssocID="{C2D54E55-4EA6-468B-B189-FAA4FEC0B076}" presName="vertTwo" presStyleCnt="0"/>
      <dgm:spPr/>
    </dgm:pt>
    <dgm:pt modelId="{16119A59-6575-44D8-9CB1-4DB7748C58E5}" type="pres">
      <dgm:prSet presAssocID="{C2D54E55-4EA6-468B-B189-FAA4FEC0B076}" presName="txTwo" presStyleLbl="node2" presStyleIdx="0" presStyleCnt="2">
        <dgm:presLayoutVars>
          <dgm:chPref val="3"/>
        </dgm:presLayoutVars>
      </dgm:prSet>
      <dgm:spPr/>
    </dgm:pt>
    <dgm:pt modelId="{DD12960F-ACCE-4724-9210-BA94BD68BE02}" type="pres">
      <dgm:prSet presAssocID="{C2D54E55-4EA6-468B-B189-FAA4FEC0B076}" presName="parTransTwo" presStyleCnt="0"/>
      <dgm:spPr/>
    </dgm:pt>
    <dgm:pt modelId="{6A2FD695-7553-412E-99AB-803A493847F2}" type="pres">
      <dgm:prSet presAssocID="{C2D54E55-4EA6-468B-B189-FAA4FEC0B076}" presName="horzTwo" presStyleCnt="0"/>
      <dgm:spPr/>
    </dgm:pt>
    <dgm:pt modelId="{35D1B828-632A-4716-AD41-F4D313F634FC}" type="pres">
      <dgm:prSet presAssocID="{9FF4FA7C-DD28-4409-AEB8-315608562596}" presName="vertThree" presStyleCnt="0"/>
      <dgm:spPr/>
    </dgm:pt>
    <dgm:pt modelId="{7ACACCC7-B172-4A9B-86D3-B43586DE5C52}" type="pres">
      <dgm:prSet presAssocID="{9FF4FA7C-DD28-4409-AEB8-315608562596}" presName="txThree" presStyleLbl="node3" presStyleIdx="0" presStyleCnt="2">
        <dgm:presLayoutVars>
          <dgm:chPref val="3"/>
        </dgm:presLayoutVars>
      </dgm:prSet>
      <dgm:spPr/>
    </dgm:pt>
    <dgm:pt modelId="{AD148334-4674-4F0B-ACAB-C1B72B156D1D}" type="pres">
      <dgm:prSet presAssocID="{9FF4FA7C-DD28-4409-AEB8-315608562596}" presName="horzThree" presStyleCnt="0"/>
      <dgm:spPr/>
    </dgm:pt>
    <dgm:pt modelId="{455CC43D-07FF-46C0-B97B-B6EC6B833153}" type="pres">
      <dgm:prSet presAssocID="{201D7164-C5CC-4A5D-B563-D220F71A5224}" presName="sibSpaceThree" presStyleCnt="0"/>
      <dgm:spPr/>
    </dgm:pt>
    <dgm:pt modelId="{385001B2-B991-47CF-8BB8-337831E8CF4D}" type="pres">
      <dgm:prSet presAssocID="{3B6BAB6E-E929-4412-B02B-AC3931BC9DDF}" presName="vertThree" presStyleCnt="0"/>
      <dgm:spPr/>
    </dgm:pt>
    <dgm:pt modelId="{DFBFFCE7-35F1-4D75-949D-383BB4782479}" type="pres">
      <dgm:prSet presAssocID="{3B6BAB6E-E929-4412-B02B-AC3931BC9DDF}" presName="txThree" presStyleLbl="node3" presStyleIdx="1" presStyleCnt="2">
        <dgm:presLayoutVars>
          <dgm:chPref val="3"/>
        </dgm:presLayoutVars>
      </dgm:prSet>
      <dgm:spPr/>
    </dgm:pt>
    <dgm:pt modelId="{362F9A4F-B82F-4B06-BADF-C94AB9D2A4EE}" type="pres">
      <dgm:prSet presAssocID="{3B6BAB6E-E929-4412-B02B-AC3931BC9DDF}" presName="horzThree" presStyleCnt="0"/>
      <dgm:spPr/>
    </dgm:pt>
    <dgm:pt modelId="{2C03A2A3-35AD-4A31-A316-098FF3F2BFE0}" type="pres">
      <dgm:prSet presAssocID="{21A29AD1-F687-497B-B179-28751736C0A3}" presName="sibSpaceTwo" presStyleCnt="0"/>
      <dgm:spPr/>
    </dgm:pt>
    <dgm:pt modelId="{72C214EE-E809-4475-8139-06F53C598090}" type="pres">
      <dgm:prSet presAssocID="{B6F2A533-BA83-47CB-BF10-783C8661CFFA}" presName="vertTwo" presStyleCnt="0"/>
      <dgm:spPr/>
    </dgm:pt>
    <dgm:pt modelId="{09FDBBFE-E44F-4EED-84EB-75F469A6D644}" type="pres">
      <dgm:prSet presAssocID="{B6F2A533-BA83-47CB-BF10-783C8661CFFA}" presName="txTwo" presStyleLbl="node2" presStyleIdx="1" presStyleCnt="2">
        <dgm:presLayoutVars>
          <dgm:chPref val="3"/>
        </dgm:presLayoutVars>
      </dgm:prSet>
      <dgm:spPr/>
    </dgm:pt>
    <dgm:pt modelId="{02AFE4CC-9A44-4EB5-B030-4AEB48AA49AB}" type="pres">
      <dgm:prSet presAssocID="{B6F2A533-BA83-47CB-BF10-783C8661CFFA}" presName="horzTwo" presStyleCnt="0"/>
      <dgm:spPr/>
    </dgm:pt>
  </dgm:ptLst>
  <dgm:cxnLst>
    <dgm:cxn modelId="{C7D2D725-90CC-41F0-8225-1C26190E536F}" srcId="{C2D54E55-4EA6-468B-B189-FAA4FEC0B076}" destId="{9FF4FA7C-DD28-4409-AEB8-315608562596}" srcOrd="0" destOrd="0" parTransId="{88CB3CC5-7066-436F-9367-DAFDE60713B5}" sibTransId="{201D7164-C5CC-4A5D-B563-D220F71A5224}"/>
    <dgm:cxn modelId="{BCB44030-9569-4D52-A487-FAF221F84ADD}" srcId="{B0C475D6-CC9A-4AA2-9BFA-7D6202F4CEC8}" destId="{C2D54E55-4EA6-468B-B189-FAA4FEC0B076}" srcOrd="0" destOrd="0" parTransId="{01026472-DD0F-4FDF-B02B-5E9C49755FF0}" sibTransId="{21A29AD1-F687-497B-B179-28751736C0A3}"/>
    <dgm:cxn modelId="{5D0A2D3F-A488-4052-803F-112EF668F20B}" type="presOf" srcId="{C2D54E55-4EA6-468B-B189-FAA4FEC0B076}" destId="{16119A59-6575-44D8-9CB1-4DB7748C58E5}" srcOrd="0" destOrd="0" presId="urn:microsoft.com/office/officeart/2005/8/layout/hierarchy4"/>
    <dgm:cxn modelId="{0334DC44-41A0-4CB3-BCBD-4C018E37C237}" type="presOf" srcId="{B6F2A533-BA83-47CB-BF10-783C8661CFFA}" destId="{09FDBBFE-E44F-4EED-84EB-75F469A6D644}" srcOrd="0" destOrd="0" presId="urn:microsoft.com/office/officeart/2005/8/layout/hierarchy4"/>
    <dgm:cxn modelId="{F64C7646-581F-4857-8BB5-C6749199977B}" type="presOf" srcId="{9FF4FA7C-DD28-4409-AEB8-315608562596}" destId="{7ACACCC7-B172-4A9B-86D3-B43586DE5C52}" srcOrd="0" destOrd="0" presId="urn:microsoft.com/office/officeart/2005/8/layout/hierarchy4"/>
    <dgm:cxn modelId="{51CFB848-BE56-4A64-9CF0-7E6F141D1B7F}" type="presOf" srcId="{3B6BAB6E-E929-4412-B02B-AC3931BC9DDF}" destId="{DFBFFCE7-35F1-4D75-949D-383BB4782479}" srcOrd="0" destOrd="0" presId="urn:microsoft.com/office/officeart/2005/8/layout/hierarchy4"/>
    <dgm:cxn modelId="{5E232B6F-0E1B-4672-8A10-0BE4A8AD04B5}" srcId="{B0C475D6-CC9A-4AA2-9BFA-7D6202F4CEC8}" destId="{B6F2A533-BA83-47CB-BF10-783C8661CFFA}" srcOrd="1" destOrd="0" parTransId="{CC1B5148-F0AD-407F-8ADC-76C6AF65F4F6}" sibTransId="{56440B9B-FA17-4E77-B7CE-EC595D2E71E8}"/>
    <dgm:cxn modelId="{4B037A74-A3EB-44F4-BF4D-868524330D87}" srcId="{0DE7BF7A-EEAC-48CF-805F-9447C55991F3}" destId="{B0C475D6-CC9A-4AA2-9BFA-7D6202F4CEC8}" srcOrd="0" destOrd="0" parTransId="{62A34B7C-B3F6-4B87-8DB4-B902FD76A77D}" sibTransId="{108F3F0F-3954-40B2-B5FA-188FC8B25015}"/>
    <dgm:cxn modelId="{0BAD2678-241F-4C98-BE68-1BD89C334D35}" type="presOf" srcId="{B0C475D6-CC9A-4AA2-9BFA-7D6202F4CEC8}" destId="{CC90CBFB-86C5-48E9-A5F7-D0D0B9502F63}" srcOrd="0" destOrd="0" presId="urn:microsoft.com/office/officeart/2005/8/layout/hierarchy4"/>
    <dgm:cxn modelId="{23DD93A4-ED47-41DC-8507-95DB05655A30}" srcId="{C2D54E55-4EA6-468B-B189-FAA4FEC0B076}" destId="{3B6BAB6E-E929-4412-B02B-AC3931BC9DDF}" srcOrd="1" destOrd="0" parTransId="{1B4AD393-0B99-4848-9A99-F07E4C6410BC}" sibTransId="{5A02A37C-6555-447D-8965-53E9D183EC3C}"/>
    <dgm:cxn modelId="{98DBE6EF-B7CD-47CE-A6D8-E986E4AB26A4}" type="presOf" srcId="{0DE7BF7A-EEAC-48CF-805F-9447C55991F3}" destId="{E3871213-D976-4E92-A385-C02B62C8B76E}" srcOrd="0" destOrd="0" presId="urn:microsoft.com/office/officeart/2005/8/layout/hierarchy4"/>
    <dgm:cxn modelId="{CCAC03A0-7031-4E70-B6F5-31FFD2BEFFE6}" type="presParOf" srcId="{E3871213-D976-4E92-A385-C02B62C8B76E}" destId="{2FB3EEEE-E771-4413-B086-895030871360}" srcOrd="0" destOrd="0" presId="urn:microsoft.com/office/officeart/2005/8/layout/hierarchy4"/>
    <dgm:cxn modelId="{DA08CE63-0F89-4197-896D-5C1E865BE1E1}" type="presParOf" srcId="{2FB3EEEE-E771-4413-B086-895030871360}" destId="{CC90CBFB-86C5-48E9-A5F7-D0D0B9502F63}" srcOrd="0" destOrd="0" presId="urn:microsoft.com/office/officeart/2005/8/layout/hierarchy4"/>
    <dgm:cxn modelId="{68778FEA-7A0D-410B-9F68-16B03796C018}" type="presParOf" srcId="{2FB3EEEE-E771-4413-B086-895030871360}" destId="{8E46297C-1C8D-4F04-999B-6136CCD03367}" srcOrd="1" destOrd="0" presId="urn:microsoft.com/office/officeart/2005/8/layout/hierarchy4"/>
    <dgm:cxn modelId="{63945CAE-ED8A-40B3-92F4-726990E6250D}" type="presParOf" srcId="{2FB3EEEE-E771-4413-B086-895030871360}" destId="{E87429F1-5BE6-4256-8452-53299279F5B0}" srcOrd="2" destOrd="0" presId="urn:microsoft.com/office/officeart/2005/8/layout/hierarchy4"/>
    <dgm:cxn modelId="{88A960CD-A534-49FC-8961-FA088CE6139D}" type="presParOf" srcId="{E87429F1-5BE6-4256-8452-53299279F5B0}" destId="{A03BA235-B365-4A37-9181-A0D65EC4A89D}" srcOrd="0" destOrd="0" presId="urn:microsoft.com/office/officeart/2005/8/layout/hierarchy4"/>
    <dgm:cxn modelId="{517C4C2E-C515-4129-A027-7027F897DB4C}" type="presParOf" srcId="{A03BA235-B365-4A37-9181-A0D65EC4A89D}" destId="{16119A59-6575-44D8-9CB1-4DB7748C58E5}" srcOrd="0" destOrd="0" presId="urn:microsoft.com/office/officeart/2005/8/layout/hierarchy4"/>
    <dgm:cxn modelId="{62D2EB0B-ADC0-40B4-A26B-5546553B82CF}" type="presParOf" srcId="{A03BA235-B365-4A37-9181-A0D65EC4A89D}" destId="{DD12960F-ACCE-4724-9210-BA94BD68BE02}" srcOrd="1" destOrd="0" presId="urn:microsoft.com/office/officeart/2005/8/layout/hierarchy4"/>
    <dgm:cxn modelId="{344E1E96-A04B-4DB9-80DF-2091AF740935}" type="presParOf" srcId="{A03BA235-B365-4A37-9181-A0D65EC4A89D}" destId="{6A2FD695-7553-412E-99AB-803A493847F2}" srcOrd="2" destOrd="0" presId="urn:microsoft.com/office/officeart/2005/8/layout/hierarchy4"/>
    <dgm:cxn modelId="{CA9C1A4D-6A9E-4CF9-8FDF-054FDDD33556}" type="presParOf" srcId="{6A2FD695-7553-412E-99AB-803A493847F2}" destId="{35D1B828-632A-4716-AD41-F4D313F634FC}" srcOrd="0" destOrd="0" presId="urn:microsoft.com/office/officeart/2005/8/layout/hierarchy4"/>
    <dgm:cxn modelId="{DBA4E77F-D194-4251-B34F-CA1CC2196FC6}" type="presParOf" srcId="{35D1B828-632A-4716-AD41-F4D313F634FC}" destId="{7ACACCC7-B172-4A9B-86D3-B43586DE5C52}" srcOrd="0" destOrd="0" presId="urn:microsoft.com/office/officeart/2005/8/layout/hierarchy4"/>
    <dgm:cxn modelId="{A5A3FF7A-9481-43D4-95BC-738E762B0989}" type="presParOf" srcId="{35D1B828-632A-4716-AD41-F4D313F634FC}" destId="{AD148334-4674-4F0B-ACAB-C1B72B156D1D}" srcOrd="1" destOrd="0" presId="urn:microsoft.com/office/officeart/2005/8/layout/hierarchy4"/>
    <dgm:cxn modelId="{3F0BFA45-431F-44CE-9B11-589D54F4199C}" type="presParOf" srcId="{6A2FD695-7553-412E-99AB-803A493847F2}" destId="{455CC43D-07FF-46C0-B97B-B6EC6B833153}" srcOrd="1" destOrd="0" presId="urn:microsoft.com/office/officeart/2005/8/layout/hierarchy4"/>
    <dgm:cxn modelId="{0ADEB359-BDFA-45DF-9D71-3D8F9AE919A6}" type="presParOf" srcId="{6A2FD695-7553-412E-99AB-803A493847F2}" destId="{385001B2-B991-47CF-8BB8-337831E8CF4D}" srcOrd="2" destOrd="0" presId="urn:microsoft.com/office/officeart/2005/8/layout/hierarchy4"/>
    <dgm:cxn modelId="{1C598A46-893A-4940-9F6C-EF7C30206FCA}" type="presParOf" srcId="{385001B2-B991-47CF-8BB8-337831E8CF4D}" destId="{DFBFFCE7-35F1-4D75-949D-383BB4782479}" srcOrd="0" destOrd="0" presId="urn:microsoft.com/office/officeart/2005/8/layout/hierarchy4"/>
    <dgm:cxn modelId="{2ADCFD9F-3F57-4465-82CC-44E28EA4DDB5}" type="presParOf" srcId="{385001B2-B991-47CF-8BB8-337831E8CF4D}" destId="{362F9A4F-B82F-4B06-BADF-C94AB9D2A4EE}" srcOrd="1" destOrd="0" presId="urn:microsoft.com/office/officeart/2005/8/layout/hierarchy4"/>
    <dgm:cxn modelId="{C84A47BB-E60C-427D-96ED-2148D374CB91}" type="presParOf" srcId="{E87429F1-5BE6-4256-8452-53299279F5B0}" destId="{2C03A2A3-35AD-4A31-A316-098FF3F2BFE0}" srcOrd="1" destOrd="0" presId="urn:microsoft.com/office/officeart/2005/8/layout/hierarchy4"/>
    <dgm:cxn modelId="{B1D1258F-70A4-4A9B-9F34-A857A36703AF}" type="presParOf" srcId="{E87429F1-5BE6-4256-8452-53299279F5B0}" destId="{72C214EE-E809-4475-8139-06F53C598090}" srcOrd="2" destOrd="0" presId="urn:microsoft.com/office/officeart/2005/8/layout/hierarchy4"/>
    <dgm:cxn modelId="{35E46277-226D-4C0A-810F-134326D799FC}" type="presParOf" srcId="{72C214EE-E809-4475-8139-06F53C598090}" destId="{09FDBBFE-E44F-4EED-84EB-75F469A6D644}" srcOrd="0" destOrd="0" presId="urn:microsoft.com/office/officeart/2005/8/layout/hierarchy4"/>
    <dgm:cxn modelId="{71EA2FEB-1312-4FC7-8905-44C774636AEF}" type="presParOf" srcId="{72C214EE-E809-4475-8139-06F53C598090}" destId="{02AFE4CC-9A44-4EB5-B030-4AEB48AA49AB}"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3E9306-1910-4A29-8A10-2EB4C191E226}" type="doc">
      <dgm:prSet loTypeId="urn:microsoft.com/office/officeart/2009/3/layout/HorizontalOrganizationChart" loCatId="hierarchy" qsTypeId="urn:microsoft.com/office/officeart/2005/8/quickstyle/simple1" qsCatId="simple" csTypeId="urn:microsoft.com/office/officeart/2005/8/colors/accent1_4" csCatId="accent1" phldr="1"/>
      <dgm:spPr/>
      <dgm:t>
        <a:bodyPr/>
        <a:lstStyle/>
        <a:p>
          <a:endParaRPr lang="es-CR"/>
        </a:p>
      </dgm:t>
    </dgm:pt>
    <dgm:pt modelId="{C0BB1A1D-627C-41F5-A4F6-8A76369C8FA0}">
      <dgm:prSet phldrT="[Texto]"/>
      <dgm:spPr/>
      <dgm:t>
        <a:bodyPr/>
        <a:lstStyle/>
        <a:p>
          <a:r>
            <a:rPr lang="es-CR" dirty="0"/>
            <a:t>5 programas</a:t>
          </a:r>
        </a:p>
      </dgm:t>
    </dgm:pt>
    <dgm:pt modelId="{019FF09C-0AC3-46E8-99B3-DCA33914A2DB}" type="parTrans" cxnId="{C40C3F4F-856D-49FE-A37F-5B89CE2BA1BA}">
      <dgm:prSet/>
      <dgm:spPr/>
      <dgm:t>
        <a:bodyPr/>
        <a:lstStyle/>
        <a:p>
          <a:endParaRPr lang="es-CR"/>
        </a:p>
      </dgm:t>
    </dgm:pt>
    <dgm:pt modelId="{3ABE776A-47BB-4E28-A809-278A1F413E7E}" type="sibTrans" cxnId="{C40C3F4F-856D-49FE-A37F-5B89CE2BA1BA}">
      <dgm:prSet/>
      <dgm:spPr/>
      <dgm:t>
        <a:bodyPr/>
        <a:lstStyle/>
        <a:p>
          <a:endParaRPr lang="es-CR"/>
        </a:p>
      </dgm:t>
    </dgm:pt>
    <dgm:pt modelId="{93DD5287-27FE-423D-8F85-6E8B930F9B53}" type="asst">
      <dgm:prSet phldrT="[Texto]"/>
      <dgm:spPr/>
      <dgm:t>
        <a:bodyPr/>
        <a:lstStyle/>
        <a:p>
          <a:r>
            <a:rPr lang="es-CR" dirty="0"/>
            <a:t>38 proyectos</a:t>
          </a:r>
        </a:p>
      </dgm:t>
    </dgm:pt>
    <dgm:pt modelId="{A6769312-4D4F-4195-AF73-90CD12604778}" type="parTrans" cxnId="{0F64B13F-2C9B-478B-81CD-C174A273A99F}">
      <dgm:prSet/>
      <dgm:spPr/>
      <dgm:t>
        <a:bodyPr/>
        <a:lstStyle/>
        <a:p>
          <a:endParaRPr lang="es-CR"/>
        </a:p>
      </dgm:t>
    </dgm:pt>
    <dgm:pt modelId="{A852D5A6-10E5-4DB3-9014-EFBC59AB0721}" type="sibTrans" cxnId="{0F64B13F-2C9B-478B-81CD-C174A273A99F}">
      <dgm:prSet/>
      <dgm:spPr/>
      <dgm:t>
        <a:bodyPr/>
        <a:lstStyle/>
        <a:p>
          <a:endParaRPr lang="es-CR"/>
        </a:p>
      </dgm:t>
    </dgm:pt>
    <dgm:pt modelId="{D18E9C50-DDF5-4590-9E76-2680F15712B6}">
      <dgm:prSet phldrT="[Texto]"/>
      <dgm:spPr/>
      <dgm:t>
        <a:bodyPr/>
        <a:lstStyle/>
        <a:p>
          <a:r>
            <a:rPr lang="es-CR" dirty="0"/>
            <a:t>484 distritos</a:t>
          </a:r>
        </a:p>
        <a:p>
          <a:r>
            <a:rPr lang="es-CR" dirty="0"/>
            <a:t>99% del territorio</a:t>
          </a:r>
        </a:p>
      </dgm:t>
    </dgm:pt>
    <dgm:pt modelId="{66067EFA-2A8A-4218-8219-B3DE9D742756}" type="parTrans" cxnId="{E09E7F7A-45EC-4B82-9532-F8D7857EDCB5}">
      <dgm:prSet/>
      <dgm:spPr/>
      <dgm:t>
        <a:bodyPr/>
        <a:lstStyle/>
        <a:p>
          <a:endParaRPr lang="es-CR"/>
        </a:p>
      </dgm:t>
    </dgm:pt>
    <dgm:pt modelId="{CD3AE6F1-EDB3-4C35-8561-72C263E51B52}" type="sibTrans" cxnId="{E09E7F7A-45EC-4B82-9532-F8D7857EDCB5}">
      <dgm:prSet/>
      <dgm:spPr/>
      <dgm:t>
        <a:bodyPr/>
        <a:lstStyle/>
        <a:p>
          <a:endParaRPr lang="es-CR"/>
        </a:p>
      </dgm:t>
    </dgm:pt>
    <dgm:pt modelId="{630206E8-CC0D-4471-BDCA-AFAA4AC0AF22}">
      <dgm:prSet phldrT="[Texto]"/>
      <dgm:spPr/>
      <dgm:t>
        <a:bodyPr/>
        <a:lstStyle/>
        <a:p>
          <a:r>
            <a:rPr lang="es-CR" dirty="0"/>
            <a:t>Valor patrimonial disminuyó en 2021 (4%)</a:t>
          </a:r>
        </a:p>
      </dgm:t>
    </dgm:pt>
    <dgm:pt modelId="{A5EBD9EA-1E27-40DD-AA81-D8F59D348F51}" type="parTrans" cxnId="{4A9A124F-4AAF-44E3-A560-A17FAEC39F01}">
      <dgm:prSet/>
      <dgm:spPr/>
      <dgm:t>
        <a:bodyPr/>
        <a:lstStyle/>
        <a:p>
          <a:endParaRPr lang="es-CR"/>
        </a:p>
      </dgm:t>
    </dgm:pt>
    <dgm:pt modelId="{6EC33AF2-3502-42E0-96E8-BD9856FE3E5D}" type="sibTrans" cxnId="{4A9A124F-4AAF-44E3-A560-A17FAEC39F01}">
      <dgm:prSet/>
      <dgm:spPr/>
      <dgm:t>
        <a:bodyPr/>
        <a:lstStyle/>
        <a:p>
          <a:endParaRPr lang="es-CR"/>
        </a:p>
      </dgm:t>
    </dgm:pt>
    <dgm:pt modelId="{1B16EA5D-CC5C-457D-AC5F-6B81FAE32F45}" type="pres">
      <dgm:prSet presAssocID="{A83E9306-1910-4A29-8A10-2EB4C191E226}" presName="hierChild1" presStyleCnt="0">
        <dgm:presLayoutVars>
          <dgm:orgChart val="1"/>
          <dgm:chPref val="1"/>
          <dgm:dir/>
          <dgm:animOne val="branch"/>
          <dgm:animLvl val="lvl"/>
          <dgm:resizeHandles/>
        </dgm:presLayoutVars>
      </dgm:prSet>
      <dgm:spPr/>
    </dgm:pt>
    <dgm:pt modelId="{557613E5-C42A-499E-B9BE-C7D1DB8A8918}" type="pres">
      <dgm:prSet presAssocID="{C0BB1A1D-627C-41F5-A4F6-8A76369C8FA0}" presName="hierRoot1" presStyleCnt="0">
        <dgm:presLayoutVars>
          <dgm:hierBranch val="init"/>
        </dgm:presLayoutVars>
      </dgm:prSet>
      <dgm:spPr/>
    </dgm:pt>
    <dgm:pt modelId="{1ACB1530-5BEE-4FD6-BB1F-522A700F1489}" type="pres">
      <dgm:prSet presAssocID="{C0BB1A1D-627C-41F5-A4F6-8A76369C8FA0}" presName="rootComposite1" presStyleCnt="0"/>
      <dgm:spPr/>
    </dgm:pt>
    <dgm:pt modelId="{2E6697A6-DE8F-4B80-AEF4-7EC717716C18}" type="pres">
      <dgm:prSet presAssocID="{C0BB1A1D-627C-41F5-A4F6-8A76369C8FA0}" presName="rootText1" presStyleLbl="node0" presStyleIdx="0" presStyleCnt="1">
        <dgm:presLayoutVars>
          <dgm:chPref val="3"/>
        </dgm:presLayoutVars>
      </dgm:prSet>
      <dgm:spPr/>
    </dgm:pt>
    <dgm:pt modelId="{D44E5DBC-F87F-4CA9-BA86-FF66864E1428}" type="pres">
      <dgm:prSet presAssocID="{C0BB1A1D-627C-41F5-A4F6-8A76369C8FA0}" presName="rootConnector1" presStyleLbl="node1" presStyleIdx="0" presStyleCnt="0"/>
      <dgm:spPr/>
    </dgm:pt>
    <dgm:pt modelId="{CE7F53E0-349C-4382-8AE6-955974617BD0}" type="pres">
      <dgm:prSet presAssocID="{C0BB1A1D-627C-41F5-A4F6-8A76369C8FA0}" presName="hierChild2" presStyleCnt="0"/>
      <dgm:spPr/>
    </dgm:pt>
    <dgm:pt modelId="{EE92A581-1F64-43E5-AF8B-6C177DAB1B59}" type="pres">
      <dgm:prSet presAssocID="{66067EFA-2A8A-4218-8219-B3DE9D742756}" presName="Name64" presStyleLbl="parChTrans1D2" presStyleIdx="0" presStyleCnt="3"/>
      <dgm:spPr/>
    </dgm:pt>
    <dgm:pt modelId="{71135C44-D1A0-478B-B5F2-34DB4CA6E359}" type="pres">
      <dgm:prSet presAssocID="{D18E9C50-DDF5-4590-9E76-2680F15712B6}" presName="hierRoot2" presStyleCnt="0">
        <dgm:presLayoutVars>
          <dgm:hierBranch val="init"/>
        </dgm:presLayoutVars>
      </dgm:prSet>
      <dgm:spPr/>
    </dgm:pt>
    <dgm:pt modelId="{F01EEC8D-8610-4DF6-9F76-3C23FBE1780F}" type="pres">
      <dgm:prSet presAssocID="{D18E9C50-DDF5-4590-9E76-2680F15712B6}" presName="rootComposite" presStyleCnt="0"/>
      <dgm:spPr/>
    </dgm:pt>
    <dgm:pt modelId="{654F371C-F4EB-44C0-9819-E1058ABFBD1E}" type="pres">
      <dgm:prSet presAssocID="{D18E9C50-DDF5-4590-9E76-2680F15712B6}" presName="rootText" presStyleLbl="node2" presStyleIdx="0" presStyleCnt="2">
        <dgm:presLayoutVars>
          <dgm:chPref val="3"/>
        </dgm:presLayoutVars>
      </dgm:prSet>
      <dgm:spPr/>
    </dgm:pt>
    <dgm:pt modelId="{C4C4C933-4B80-47F2-8FD2-B64BE3EC650B}" type="pres">
      <dgm:prSet presAssocID="{D18E9C50-DDF5-4590-9E76-2680F15712B6}" presName="rootConnector" presStyleLbl="node2" presStyleIdx="0" presStyleCnt="2"/>
      <dgm:spPr/>
    </dgm:pt>
    <dgm:pt modelId="{F73F85AE-D236-4D7F-B1E8-7DCD833633F9}" type="pres">
      <dgm:prSet presAssocID="{D18E9C50-DDF5-4590-9E76-2680F15712B6}" presName="hierChild4" presStyleCnt="0"/>
      <dgm:spPr/>
    </dgm:pt>
    <dgm:pt modelId="{0020E1F1-D2C1-4BFF-A6B6-D121194F4AD9}" type="pres">
      <dgm:prSet presAssocID="{D18E9C50-DDF5-4590-9E76-2680F15712B6}" presName="hierChild5" presStyleCnt="0"/>
      <dgm:spPr/>
    </dgm:pt>
    <dgm:pt modelId="{6E09F8F1-8422-4AC4-8038-61E34F27B19E}" type="pres">
      <dgm:prSet presAssocID="{A5EBD9EA-1E27-40DD-AA81-D8F59D348F51}" presName="Name64" presStyleLbl="parChTrans1D2" presStyleIdx="1" presStyleCnt="3"/>
      <dgm:spPr/>
    </dgm:pt>
    <dgm:pt modelId="{EE49CDF8-B5D4-4276-862D-20BA2B3989B8}" type="pres">
      <dgm:prSet presAssocID="{630206E8-CC0D-4471-BDCA-AFAA4AC0AF22}" presName="hierRoot2" presStyleCnt="0">
        <dgm:presLayoutVars>
          <dgm:hierBranch val="init"/>
        </dgm:presLayoutVars>
      </dgm:prSet>
      <dgm:spPr/>
    </dgm:pt>
    <dgm:pt modelId="{53A88D7B-F2C0-4A26-88E3-BD5BBFBF2C53}" type="pres">
      <dgm:prSet presAssocID="{630206E8-CC0D-4471-BDCA-AFAA4AC0AF22}" presName="rootComposite" presStyleCnt="0"/>
      <dgm:spPr/>
    </dgm:pt>
    <dgm:pt modelId="{0CA6F201-B43A-48F9-BBA7-3A5AB67F5913}" type="pres">
      <dgm:prSet presAssocID="{630206E8-CC0D-4471-BDCA-AFAA4AC0AF22}" presName="rootText" presStyleLbl="node2" presStyleIdx="1" presStyleCnt="2">
        <dgm:presLayoutVars>
          <dgm:chPref val="3"/>
        </dgm:presLayoutVars>
      </dgm:prSet>
      <dgm:spPr/>
    </dgm:pt>
    <dgm:pt modelId="{4613482A-80E5-479D-894A-3EDD7DEFD14C}" type="pres">
      <dgm:prSet presAssocID="{630206E8-CC0D-4471-BDCA-AFAA4AC0AF22}" presName="rootConnector" presStyleLbl="node2" presStyleIdx="1" presStyleCnt="2"/>
      <dgm:spPr/>
    </dgm:pt>
    <dgm:pt modelId="{F974C097-84A8-44FF-B68B-1863534981EB}" type="pres">
      <dgm:prSet presAssocID="{630206E8-CC0D-4471-BDCA-AFAA4AC0AF22}" presName="hierChild4" presStyleCnt="0"/>
      <dgm:spPr/>
    </dgm:pt>
    <dgm:pt modelId="{DBA5A63F-E1DB-478F-BCC1-E326E17A2203}" type="pres">
      <dgm:prSet presAssocID="{630206E8-CC0D-4471-BDCA-AFAA4AC0AF22}" presName="hierChild5" presStyleCnt="0"/>
      <dgm:spPr/>
    </dgm:pt>
    <dgm:pt modelId="{6F52124F-0BB0-4A92-B7FA-30986D34DE78}" type="pres">
      <dgm:prSet presAssocID="{C0BB1A1D-627C-41F5-A4F6-8A76369C8FA0}" presName="hierChild3" presStyleCnt="0"/>
      <dgm:spPr/>
    </dgm:pt>
    <dgm:pt modelId="{1FA448C7-FD9C-4189-BD51-CBAD30C86093}" type="pres">
      <dgm:prSet presAssocID="{A6769312-4D4F-4195-AF73-90CD12604778}" presName="Name115" presStyleLbl="parChTrans1D2" presStyleIdx="2" presStyleCnt="3"/>
      <dgm:spPr/>
    </dgm:pt>
    <dgm:pt modelId="{F079863F-A197-4A2D-8229-36C0AEC0773F}" type="pres">
      <dgm:prSet presAssocID="{93DD5287-27FE-423D-8F85-6E8B930F9B53}" presName="hierRoot3" presStyleCnt="0">
        <dgm:presLayoutVars>
          <dgm:hierBranch val="init"/>
        </dgm:presLayoutVars>
      </dgm:prSet>
      <dgm:spPr/>
    </dgm:pt>
    <dgm:pt modelId="{658761F2-DA7B-47BE-9EE4-27E2E9972EB7}" type="pres">
      <dgm:prSet presAssocID="{93DD5287-27FE-423D-8F85-6E8B930F9B53}" presName="rootComposite3" presStyleCnt="0"/>
      <dgm:spPr/>
    </dgm:pt>
    <dgm:pt modelId="{45FC1487-D73A-4BE6-97BE-62745B3A6F09}" type="pres">
      <dgm:prSet presAssocID="{93DD5287-27FE-423D-8F85-6E8B930F9B53}" presName="rootText3" presStyleLbl="asst1" presStyleIdx="0" presStyleCnt="1">
        <dgm:presLayoutVars>
          <dgm:chPref val="3"/>
        </dgm:presLayoutVars>
      </dgm:prSet>
      <dgm:spPr/>
    </dgm:pt>
    <dgm:pt modelId="{EB2C9520-4CB4-4DD1-8EFE-74DBD70EE3D4}" type="pres">
      <dgm:prSet presAssocID="{93DD5287-27FE-423D-8F85-6E8B930F9B53}" presName="rootConnector3" presStyleLbl="asst1" presStyleIdx="0" presStyleCnt="1"/>
      <dgm:spPr/>
    </dgm:pt>
    <dgm:pt modelId="{2037E206-16F8-49A7-9E81-B29EFB4DE17D}" type="pres">
      <dgm:prSet presAssocID="{93DD5287-27FE-423D-8F85-6E8B930F9B53}" presName="hierChild6" presStyleCnt="0"/>
      <dgm:spPr/>
    </dgm:pt>
    <dgm:pt modelId="{FAE0A8F5-57DC-42BB-8FDC-61EB0E75CD1C}" type="pres">
      <dgm:prSet presAssocID="{93DD5287-27FE-423D-8F85-6E8B930F9B53}" presName="hierChild7" presStyleCnt="0"/>
      <dgm:spPr/>
    </dgm:pt>
  </dgm:ptLst>
  <dgm:cxnLst>
    <dgm:cxn modelId="{AB2AC422-77BD-4049-B34E-D32F70718E47}" type="presOf" srcId="{630206E8-CC0D-4471-BDCA-AFAA4AC0AF22}" destId="{0CA6F201-B43A-48F9-BBA7-3A5AB67F5913}" srcOrd="0" destOrd="0" presId="urn:microsoft.com/office/officeart/2009/3/layout/HorizontalOrganizationChart"/>
    <dgm:cxn modelId="{1655D025-C33A-440C-BAE0-812924E4696E}" type="presOf" srcId="{A6769312-4D4F-4195-AF73-90CD12604778}" destId="{1FA448C7-FD9C-4189-BD51-CBAD30C86093}" srcOrd="0" destOrd="0" presId="urn:microsoft.com/office/officeart/2009/3/layout/HorizontalOrganizationChart"/>
    <dgm:cxn modelId="{E4F6572C-E886-47D5-945F-E7800EF7831A}" type="presOf" srcId="{A83E9306-1910-4A29-8A10-2EB4C191E226}" destId="{1B16EA5D-CC5C-457D-AC5F-6B81FAE32F45}" srcOrd="0" destOrd="0" presId="urn:microsoft.com/office/officeart/2009/3/layout/HorizontalOrganizationChart"/>
    <dgm:cxn modelId="{26086438-63CA-4D58-B62F-7DE709FDC116}" type="presOf" srcId="{66067EFA-2A8A-4218-8219-B3DE9D742756}" destId="{EE92A581-1F64-43E5-AF8B-6C177DAB1B59}" srcOrd="0" destOrd="0" presId="urn:microsoft.com/office/officeart/2009/3/layout/HorizontalOrganizationChart"/>
    <dgm:cxn modelId="{0F64B13F-2C9B-478B-81CD-C174A273A99F}" srcId="{C0BB1A1D-627C-41F5-A4F6-8A76369C8FA0}" destId="{93DD5287-27FE-423D-8F85-6E8B930F9B53}" srcOrd="0" destOrd="0" parTransId="{A6769312-4D4F-4195-AF73-90CD12604778}" sibTransId="{A852D5A6-10E5-4DB3-9014-EFBC59AB0721}"/>
    <dgm:cxn modelId="{1B6ED66D-224F-46AC-B3C1-642A15FB2C3B}" type="presOf" srcId="{C0BB1A1D-627C-41F5-A4F6-8A76369C8FA0}" destId="{2E6697A6-DE8F-4B80-AEF4-7EC717716C18}" srcOrd="0" destOrd="0" presId="urn:microsoft.com/office/officeart/2009/3/layout/HorizontalOrganizationChart"/>
    <dgm:cxn modelId="{4A9A124F-4AAF-44E3-A560-A17FAEC39F01}" srcId="{C0BB1A1D-627C-41F5-A4F6-8A76369C8FA0}" destId="{630206E8-CC0D-4471-BDCA-AFAA4AC0AF22}" srcOrd="2" destOrd="0" parTransId="{A5EBD9EA-1E27-40DD-AA81-D8F59D348F51}" sibTransId="{6EC33AF2-3502-42E0-96E8-BD9856FE3E5D}"/>
    <dgm:cxn modelId="{C40C3F4F-856D-49FE-A37F-5B89CE2BA1BA}" srcId="{A83E9306-1910-4A29-8A10-2EB4C191E226}" destId="{C0BB1A1D-627C-41F5-A4F6-8A76369C8FA0}" srcOrd="0" destOrd="0" parTransId="{019FF09C-0AC3-46E8-99B3-DCA33914A2DB}" sibTransId="{3ABE776A-47BB-4E28-A809-278A1F413E7E}"/>
    <dgm:cxn modelId="{26DC1276-CCCE-402F-9A0E-613A1F738D54}" type="presOf" srcId="{C0BB1A1D-627C-41F5-A4F6-8A76369C8FA0}" destId="{D44E5DBC-F87F-4CA9-BA86-FF66864E1428}" srcOrd="1" destOrd="0" presId="urn:microsoft.com/office/officeart/2009/3/layout/HorizontalOrganizationChart"/>
    <dgm:cxn modelId="{5630DA77-257E-4F29-8180-CC39F3883E94}" type="presOf" srcId="{A5EBD9EA-1E27-40DD-AA81-D8F59D348F51}" destId="{6E09F8F1-8422-4AC4-8038-61E34F27B19E}" srcOrd="0" destOrd="0" presId="urn:microsoft.com/office/officeart/2009/3/layout/HorizontalOrganizationChart"/>
    <dgm:cxn modelId="{E09E7F7A-45EC-4B82-9532-F8D7857EDCB5}" srcId="{C0BB1A1D-627C-41F5-A4F6-8A76369C8FA0}" destId="{D18E9C50-DDF5-4590-9E76-2680F15712B6}" srcOrd="1" destOrd="0" parTransId="{66067EFA-2A8A-4218-8219-B3DE9D742756}" sibTransId="{CD3AE6F1-EDB3-4C35-8561-72C263E51B52}"/>
    <dgm:cxn modelId="{22A975AF-5DDC-4436-8415-C140804F8B47}" type="presOf" srcId="{630206E8-CC0D-4471-BDCA-AFAA4AC0AF22}" destId="{4613482A-80E5-479D-894A-3EDD7DEFD14C}" srcOrd="1" destOrd="0" presId="urn:microsoft.com/office/officeart/2009/3/layout/HorizontalOrganizationChart"/>
    <dgm:cxn modelId="{1E9E2ABB-928C-4F90-A5CC-EAA0F34EAB41}" type="presOf" srcId="{93DD5287-27FE-423D-8F85-6E8B930F9B53}" destId="{EB2C9520-4CB4-4DD1-8EFE-74DBD70EE3D4}" srcOrd="1" destOrd="0" presId="urn:microsoft.com/office/officeart/2009/3/layout/HorizontalOrganizationChart"/>
    <dgm:cxn modelId="{C6280ACA-7A54-4D37-ACFD-4C51F863EAE3}" type="presOf" srcId="{D18E9C50-DDF5-4590-9E76-2680F15712B6}" destId="{C4C4C933-4B80-47F2-8FD2-B64BE3EC650B}" srcOrd="1" destOrd="0" presId="urn:microsoft.com/office/officeart/2009/3/layout/HorizontalOrganizationChart"/>
    <dgm:cxn modelId="{62864BE3-090E-4E0F-B24B-36D7D34748A7}" type="presOf" srcId="{93DD5287-27FE-423D-8F85-6E8B930F9B53}" destId="{45FC1487-D73A-4BE6-97BE-62745B3A6F09}" srcOrd="0" destOrd="0" presId="urn:microsoft.com/office/officeart/2009/3/layout/HorizontalOrganizationChart"/>
    <dgm:cxn modelId="{577E2AED-2E56-402A-8326-35198D39F58D}" type="presOf" srcId="{D18E9C50-DDF5-4590-9E76-2680F15712B6}" destId="{654F371C-F4EB-44C0-9819-E1058ABFBD1E}" srcOrd="0" destOrd="0" presId="urn:microsoft.com/office/officeart/2009/3/layout/HorizontalOrganizationChart"/>
    <dgm:cxn modelId="{381B462C-ECD8-478A-9702-561A1625B0BE}" type="presParOf" srcId="{1B16EA5D-CC5C-457D-AC5F-6B81FAE32F45}" destId="{557613E5-C42A-499E-B9BE-C7D1DB8A8918}" srcOrd="0" destOrd="0" presId="urn:microsoft.com/office/officeart/2009/3/layout/HorizontalOrganizationChart"/>
    <dgm:cxn modelId="{83226CD3-87BB-445A-A859-1EF1413E09D3}" type="presParOf" srcId="{557613E5-C42A-499E-B9BE-C7D1DB8A8918}" destId="{1ACB1530-5BEE-4FD6-BB1F-522A700F1489}" srcOrd="0" destOrd="0" presId="urn:microsoft.com/office/officeart/2009/3/layout/HorizontalOrganizationChart"/>
    <dgm:cxn modelId="{5DB1D8EB-16D8-4E6C-B3D5-BE7AA57468D8}" type="presParOf" srcId="{1ACB1530-5BEE-4FD6-BB1F-522A700F1489}" destId="{2E6697A6-DE8F-4B80-AEF4-7EC717716C18}" srcOrd="0" destOrd="0" presId="urn:microsoft.com/office/officeart/2009/3/layout/HorizontalOrganizationChart"/>
    <dgm:cxn modelId="{4305D173-8E5B-4E76-A321-5BE3594A54F5}" type="presParOf" srcId="{1ACB1530-5BEE-4FD6-BB1F-522A700F1489}" destId="{D44E5DBC-F87F-4CA9-BA86-FF66864E1428}" srcOrd="1" destOrd="0" presId="urn:microsoft.com/office/officeart/2009/3/layout/HorizontalOrganizationChart"/>
    <dgm:cxn modelId="{D04138E0-149B-4393-996B-3671168C0CEA}" type="presParOf" srcId="{557613E5-C42A-499E-B9BE-C7D1DB8A8918}" destId="{CE7F53E0-349C-4382-8AE6-955974617BD0}" srcOrd="1" destOrd="0" presId="urn:microsoft.com/office/officeart/2009/3/layout/HorizontalOrganizationChart"/>
    <dgm:cxn modelId="{DD1C39F6-9C29-4562-9865-F545BB4E5FD8}" type="presParOf" srcId="{CE7F53E0-349C-4382-8AE6-955974617BD0}" destId="{EE92A581-1F64-43E5-AF8B-6C177DAB1B59}" srcOrd="0" destOrd="0" presId="urn:microsoft.com/office/officeart/2009/3/layout/HorizontalOrganizationChart"/>
    <dgm:cxn modelId="{5B1E2E92-E344-4279-A961-F1685D1C905F}" type="presParOf" srcId="{CE7F53E0-349C-4382-8AE6-955974617BD0}" destId="{71135C44-D1A0-478B-B5F2-34DB4CA6E359}" srcOrd="1" destOrd="0" presId="urn:microsoft.com/office/officeart/2009/3/layout/HorizontalOrganizationChart"/>
    <dgm:cxn modelId="{24D38E37-57F5-4257-9255-905350F818BF}" type="presParOf" srcId="{71135C44-D1A0-478B-B5F2-34DB4CA6E359}" destId="{F01EEC8D-8610-4DF6-9F76-3C23FBE1780F}" srcOrd="0" destOrd="0" presId="urn:microsoft.com/office/officeart/2009/3/layout/HorizontalOrganizationChart"/>
    <dgm:cxn modelId="{66D37A0B-B582-4F74-B8F6-99A26659A9B5}" type="presParOf" srcId="{F01EEC8D-8610-4DF6-9F76-3C23FBE1780F}" destId="{654F371C-F4EB-44C0-9819-E1058ABFBD1E}" srcOrd="0" destOrd="0" presId="urn:microsoft.com/office/officeart/2009/3/layout/HorizontalOrganizationChart"/>
    <dgm:cxn modelId="{C9BF7E56-89D0-4835-A1E6-DF49B2E2BAF2}" type="presParOf" srcId="{F01EEC8D-8610-4DF6-9F76-3C23FBE1780F}" destId="{C4C4C933-4B80-47F2-8FD2-B64BE3EC650B}" srcOrd="1" destOrd="0" presId="urn:microsoft.com/office/officeart/2009/3/layout/HorizontalOrganizationChart"/>
    <dgm:cxn modelId="{2696EDE6-1E4D-4D4A-889B-F1CFEBA9C710}" type="presParOf" srcId="{71135C44-D1A0-478B-B5F2-34DB4CA6E359}" destId="{F73F85AE-D236-4D7F-B1E8-7DCD833633F9}" srcOrd="1" destOrd="0" presId="urn:microsoft.com/office/officeart/2009/3/layout/HorizontalOrganizationChart"/>
    <dgm:cxn modelId="{A63E2069-F156-4FEB-B4FA-A6DC2CB1361A}" type="presParOf" srcId="{71135C44-D1A0-478B-B5F2-34DB4CA6E359}" destId="{0020E1F1-D2C1-4BFF-A6B6-D121194F4AD9}" srcOrd="2" destOrd="0" presId="urn:microsoft.com/office/officeart/2009/3/layout/HorizontalOrganizationChart"/>
    <dgm:cxn modelId="{38B6E872-960C-49F4-8E2B-C8F2D64A9BAF}" type="presParOf" srcId="{CE7F53E0-349C-4382-8AE6-955974617BD0}" destId="{6E09F8F1-8422-4AC4-8038-61E34F27B19E}" srcOrd="2" destOrd="0" presId="urn:microsoft.com/office/officeart/2009/3/layout/HorizontalOrganizationChart"/>
    <dgm:cxn modelId="{2C1952FC-8273-4488-937A-04B843272275}" type="presParOf" srcId="{CE7F53E0-349C-4382-8AE6-955974617BD0}" destId="{EE49CDF8-B5D4-4276-862D-20BA2B3989B8}" srcOrd="3" destOrd="0" presId="urn:microsoft.com/office/officeart/2009/3/layout/HorizontalOrganizationChart"/>
    <dgm:cxn modelId="{19146A14-CF9D-4630-87D0-62C4E59F94A0}" type="presParOf" srcId="{EE49CDF8-B5D4-4276-862D-20BA2B3989B8}" destId="{53A88D7B-F2C0-4A26-88E3-BD5BBFBF2C53}" srcOrd="0" destOrd="0" presId="urn:microsoft.com/office/officeart/2009/3/layout/HorizontalOrganizationChart"/>
    <dgm:cxn modelId="{AD7D3FD4-182F-43E0-AC71-C6E9DF6D5E39}" type="presParOf" srcId="{53A88D7B-F2C0-4A26-88E3-BD5BBFBF2C53}" destId="{0CA6F201-B43A-48F9-BBA7-3A5AB67F5913}" srcOrd="0" destOrd="0" presId="urn:microsoft.com/office/officeart/2009/3/layout/HorizontalOrganizationChart"/>
    <dgm:cxn modelId="{106D24CC-3197-46DC-AE20-B8AA7DB6E3EB}" type="presParOf" srcId="{53A88D7B-F2C0-4A26-88E3-BD5BBFBF2C53}" destId="{4613482A-80E5-479D-894A-3EDD7DEFD14C}" srcOrd="1" destOrd="0" presId="urn:microsoft.com/office/officeart/2009/3/layout/HorizontalOrganizationChart"/>
    <dgm:cxn modelId="{6EFCFAC3-6F03-4E0B-BE44-2237A40CEEAC}" type="presParOf" srcId="{EE49CDF8-B5D4-4276-862D-20BA2B3989B8}" destId="{F974C097-84A8-44FF-B68B-1863534981EB}" srcOrd="1" destOrd="0" presId="urn:microsoft.com/office/officeart/2009/3/layout/HorizontalOrganizationChart"/>
    <dgm:cxn modelId="{E733B504-1EEA-4E59-B396-F9840F101632}" type="presParOf" srcId="{EE49CDF8-B5D4-4276-862D-20BA2B3989B8}" destId="{DBA5A63F-E1DB-478F-BCC1-E326E17A2203}" srcOrd="2" destOrd="0" presId="urn:microsoft.com/office/officeart/2009/3/layout/HorizontalOrganizationChart"/>
    <dgm:cxn modelId="{4BEB0624-6578-4601-8B33-85D62CFC7177}" type="presParOf" srcId="{557613E5-C42A-499E-B9BE-C7D1DB8A8918}" destId="{6F52124F-0BB0-4A92-B7FA-30986D34DE78}" srcOrd="2" destOrd="0" presId="urn:microsoft.com/office/officeart/2009/3/layout/HorizontalOrganizationChart"/>
    <dgm:cxn modelId="{8DAB8AA9-B832-4D6A-90B3-86CF6E76CE4F}" type="presParOf" srcId="{6F52124F-0BB0-4A92-B7FA-30986D34DE78}" destId="{1FA448C7-FD9C-4189-BD51-CBAD30C86093}" srcOrd="0" destOrd="0" presId="urn:microsoft.com/office/officeart/2009/3/layout/HorizontalOrganizationChart"/>
    <dgm:cxn modelId="{038A2A99-4C23-49B5-BC54-4A6B96EDEE58}" type="presParOf" srcId="{6F52124F-0BB0-4A92-B7FA-30986D34DE78}" destId="{F079863F-A197-4A2D-8229-36C0AEC0773F}" srcOrd="1" destOrd="0" presId="urn:microsoft.com/office/officeart/2009/3/layout/HorizontalOrganizationChart"/>
    <dgm:cxn modelId="{A3A9AF13-F587-4431-A9C7-EEBEFDD356F4}" type="presParOf" srcId="{F079863F-A197-4A2D-8229-36C0AEC0773F}" destId="{658761F2-DA7B-47BE-9EE4-27E2E9972EB7}" srcOrd="0" destOrd="0" presId="urn:microsoft.com/office/officeart/2009/3/layout/HorizontalOrganizationChart"/>
    <dgm:cxn modelId="{727D2A0E-EDB3-4E7D-ABA2-1F95310BC432}" type="presParOf" srcId="{658761F2-DA7B-47BE-9EE4-27E2E9972EB7}" destId="{45FC1487-D73A-4BE6-97BE-62745B3A6F09}" srcOrd="0" destOrd="0" presId="urn:microsoft.com/office/officeart/2009/3/layout/HorizontalOrganizationChart"/>
    <dgm:cxn modelId="{2C365FED-15E3-4A93-A2A7-2792DD9A2DCB}" type="presParOf" srcId="{658761F2-DA7B-47BE-9EE4-27E2E9972EB7}" destId="{EB2C9520-4CB4-4DD1-8EFE-74DBD70EE3D4}" srcOrd="1" destOrd="0" presId="urn:microsoft.com/office/officeart/2009/3/layout/HorizontalOrganizationChart"/>
    <dgm:cxn modelId="{7E236B49-757E-49A6-86F3-7D3E92799121}" type="presParOf" srcId="{F079863F-A197-4A2D-8229-36C0AEC0773F}" destId="{2037E206-16F8-49A7-9E81-B29EFB4DE17D}" srcOrd="1" destOrd="0" presId="urn:microsoft.com/office/officeart/2009/3/layout/HorizontalOrganizationChart"/>
    <dgm:cxn modelId="{539069AC-6288-43FB-8B86-DDC71C963262}" type="presParOf" srcId="{F079863F-A197-4A2D-8229-36C0AEC0773F}" destId="{FAE0A8F5-57DC-42BB-8FDC-61EB0E75CD1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1069E4-7986-429D-B14E-6F1785E9F9A4}" type="doc">
      <dgm:prSet loTypeId="urn:microsoft.com/office/officeart/2005/8/layout/venn3" loCatId="relationship" qsTypeId="urn:microsoft.com/office/officeart/2005/8/quickstyle/simple1" qsCatId="simple" csTypeId="urn:microsoft.com/office/officeart/2005/8/colors/accent1_4" csCatId="accent1" phldr="1"/>
      <dgm:spPr/>
      <dgm:t>
        <a:bodyPr/>
        <a:lstStyle/>
        <a:p>
          <a:endParaRPr lang="es-CR"/>
        </a:p>
      </dgm:t>
    </dgm:pt>
    <dgm:pt modelId="{EC66FCEF-B606-47C0-9516-841B972ADA0F}">
      <dgm:prSet phldrT="[Texto]"/>
      <dgm:spPr/>
      <dgm:t>
        <a:bodyPr/>
        <a:lstStyle/>
        <a:p>
          <a:r>
            <a:rPr lang="es-CR" dirty="0"/>
            <a:t>Solución a problemas de desempleo y medio de subsistencia</a:t>
          </a:r>
        </a:p>
      </dgm:t>
    </dgm:pt>
    <dgm:pt modelId="{1327DC84-E4F9-4C52-90C3-D6D4FB54F0B1}" type="parTrans" cxnId="{F80D5074-1728-4174-BE05-8F3B51B014FC}">
      <dgm:prSet/>
      <dgm:spPr/>
      <dgm:t>
        <a:bodyPr/>
        <a:lstStyle/>
        <a:p>
          <a:endParaRPr lang="es-CR"/>
        </a:p>
      </dgm:t>
    </dgm:pt>
    <dgm:pt modelId="{3CEED663-2FB6-462E-866F-EC880FDA3D10}" type="sibTrans" cxnId="{F80D5074-1728-4174-BE05-8F3B51B014FC}">
      <dgm:prSet/>
      <dgm:spPr/>
      <dgm:t>
        <a:bodyPr/>
        <a:lstStyle/>
        <a:p>
          <a:endParaRPr lang="es-CR"/>
        </a:p>
      </dgm:t>
    </dgm:pt>
    <dgm:pt modelId="{2520AA49-A438-456F-B17B-446346A27951}">
      <dgm:prSet phldrT="[Texto]"/>
      <dgm:spPr/>
      <dgm:t>
        <a:bodyPr/>
        <a:lstStyle/>
        <a:p>
          <a:r>
            <a:rPr lang="es-CR" dirty="0"/>
            <a:t>Desafío para negocios tradicionales</a:t>
          </a:r>
        </a:p>
      </dgm:t>
    </dgm:pt>
    <dgm:pt modelId="{1BE60F3D-649B-4345-ABC9-B85C3A9CB57B}" type="parTrans" cxnId="{032F48C1-C427-4C15-A605-30C50BC963E8}">
      <dgm:prSet/>
      <dgm:spPr/>
      <dgm:t>
        <a:bodyPr/>
        <a:lstStyle/>
        <a:p>
          <a:endParaRPr lang="es-CR"/>
        </a:p>
      </dgm:t>
    </dgm:pt>
    <dgm:pt modelId="{CBB41CB7-6697-445A-B8FB-DB1C40583C01}" type="sibTrans" cxnId="{032F48C1-C427-4C15-A605-30C50BC963E8}">
      <dgm:prSet/>
      <dgm:spPr/>
      <dgm:t>
        <a:bodyPr/>
        <a:lstStyle/>
        <a:p>
          <a:endParaRPr lang="es-CR"/>
        </a:p>
      </dgm:t>
    </dgm:pt>
    <dgm:pt modelId="{8F6A91B6-3C9C-4285-887A-5CD53DAB84B9}">
      <dgm:prSet phldrT="[Texto]"/>
      <dgm:spPr/>
      <dgm:t>
        <a:bodyPr/>
        <a:lstStyle/>
        <a:p>
          <a:r>
            <a:rPr lang="es-CR" dirty="0"/>
            <a:t>Cuestionamiento sobre el impacto en condiciones laborales y de seguridad social</a:t>
          </a:r>
        </a:p>
      </dgm:t>
    </dgm:pt>
    <dgm:pt modelId="{9F1EF480-5404-4004-A4CD-1AD284DF8C27}" type="parTrans" cxnId="{A7A4C060-ECD7-415D-88FF-8D718E9324D2}">
      <dgm:prSet/>
      <dgm:spPr/>
      <dgm:t>
        <a:bodyPr/>
        <a:lstStyle/>
        <a:p>
          <a:endParaRPr lang="es-CR"/>
        </a:p>
      </dgm:t>
    </dgm:pt>
    <dgm:pt modelId="{2A2F2C37-678E-4845-B578-1EC3912F1CE7}" type="sibTrans" cxnId="{A7A4C060-ECD7-415D-88FF-8D718E9324D2}">
      <dgm:prSet/>
      <dgm:spPr/>
      <dgm:t>
        <a:bodyPr/>
        <a:lstStyle/>
        <a:p>
          <a:endParaRPr lang="es-CR"/>
        </a:p>
      </dgm:t>
    </dgm:pt>
    <dgm:pt modelId="{854BD623-F14E-4C95-A9BC-011060968A2F}">
      <dgm:prSet phldrT="[Texto]"/>
      <dgm:spPr/>
      <dgm:t>
        <a:bodyPr/>
        <a:lstStyle/>
        <a:p>
          <a:r>
            <a:rPr lang="es-CR" dirty="0"/>
            <a:t>Debates sobre la regulación de plataformas y el estatus de las personas trabajadoras</a:t>
          </a:r>
        </a:p>
      </dgm:t>
    </dgm:pt>
    <dgm:pt modelId="{ACFB411A-1816-4B87-AB72-78910DE5D8E0}" type="parTrans" cxnId="{3BF69DFF-0F01-464A-A3BE-7B311C12584E}">
      <dgm:prSet/>
      <dgm:spPr/>
      <dgm:t>
        <a:bodyPr/>
        <a:lstStyle/>
        <a:p>
          <a:endParaRPr lang="es-CR"/>
        </a:p>
      </dgm:t>
    </dgm:pt>
    <dgm:pt modelId="{A289C553-1BEC-45A6-A0A1-FF4B9F1426D6}" type="sibTrans" cxnId="{3BF69DFF-0F01-464A-A3BE-7B311C12584E}">
      <dgm:prSet/>
      <dgm:spPr/>
      <dgm:t>
        <a:bodyPr/>
        <a:lstStyle/>
        <a:p>
          <a:endParaRPr lang="es-CR"/>
        </a:p>
      </dgm:t>
    </dgm:pt>
    <dgm:pt modelId="{BFF24D18-5D1F-40D2-9F44-BDFEB15D2B22}" type="pres">
      <dgm:prSet presAssocID="{F01069E4-7986-429D-B14E-6F1785E9F9A4}" presName="Name0" presStyleCnt="0">
        <dgm:presLayoutVars>
          <dgm:dir/>
          <dgm:resizeHandles val="exact"/>
        </dgm:presLayoutVars>
      </dgm:prSet>
      <dgm:spPr/>
    </dgm:pt>
    <dgm:pt modelId="{F5EFD0D5-D69B-45C5-9ABD-8B8F3364940A}" type="pres">
      <dgm:prSet presAssocID="{EC66FCEF-B606-47C0-9516-841B972ADA0F}" presName="Name5" presStyleLbl="vennNode1" presStyleIdx="0" presStyleCnt="4">
        <dgm:presLayoutVars>
          <dgm:bulletEnabled val="1"/>
        </dgm:presLayoutVars>
      </dgm:prSet>
      <dgm:spPr/>
    </dgm:pt>
    <dgm:pt modelId="{1D31CC0F-F032-49B5-AB02-9AF092407C89}" type="pres">
      <dgm:prSet presAssocID="{3CEED663-2FB6-462E-866F-EC880FDA3D10}" presName="space" presStyleCnt="0"/>
      <dgm:spPr/>
    </dgm:pt>
    <dgm:pt modelId="{D8AB4092-E2C6-49AB-AB70-D35C9A00892B}" type="pres">
      <dgm:prSet presAssocID="{2520AA49-A438-456F-B17B-446346A27951}" presName="Name5" presStyleLbl="vennNode1" presStyleIdx="1" presStyleCnt="4">
        <dgm:presLayoutVars>
          <dgm:bulletEnabled val="1"/>
        </dgm:presLayoutVars>
      </dgm:prSet>
      <dgm:spPr/>
    </dgm:pt>
    <dgm:pt modelId="{58DE3EDB-84DB-426D-B736-84697334D741}" type="pres">
      <dgm:prSet presAssocID="{CBB41CB7-6697-445A-B8FB-DB1C40583C01}" presName="space" presStyleCnt="0"/>
      <dgm:spPr/>
    </dgm:pt>
    <dgm:pt modelId="{39494849-ADF4-4639-A6C0-F0939FA4B3B9}" type="pres">
      <dgm:prSet presAssocID="{8F6A91B6-3C9C-4285-887A-5CD53DAB84B9}" presName="Name5" presStyleLbl="vennNode1" presStyleIdx="2" presStyleCnt="4">
        <dgm:presLayoutVars>
          <dgm:bulletEnabled val="1"/>
        </dgm:presLayoutVars>
      </dgm:prSet>
      <dgm:spPr/>
    </dgm:pt>
    <dgm:pt modelId="{08FD3639-9254-4214-A8E6-5E82E55C6357}" type="pres">
      <dgm:prSet presAssocID="{2A2F2C37-678E-4845-B578-1EC3912F1CE7}" presName="space" presStyleCnt="0"/>
      <dgm:spPr/>
    </dgm:pt>
    <dgm:pt modelId="{5C1484A7-F876-4895-900A-0CE3791086C8}" type="pres">
      <dgm:prSet presAssocID="{854BD623-F14E-4C95-A9BC-011060968A2F}" presName="Name5" presStyleLbl="vennNode1" presStyleIdx="3" presStyleCnt="4">
        <dgm:presLayoutVars>
          <dgm:bulletEnabled val="1"/>
        </dgm:presLayoutVars>
      </dgm:prSet>
      <dgm:spPr/>
    </dgm:pt>
  </dgm:ptLst>
  <dgm:cxnLst>
    <dgm:cxn modelId="{C581CC20-FF6B-4A51-9266-88706D929037}" type="presOf" srcId="{8F6A91B6-3C9C-4285-887A-5CD53DAB84B9}" destId="{39494849-ADF4-4639-A6C0-F0939FA4B3B9}" srcOrd="0" destOrd="0" presId="urn:microsoft.com/office/officeart/2005/8/layout/venn3"/>
    <dgm:cxn modelId="{53BE1324-7862-4496-B26F-74CC08784B55}" type="presOf" srcId="{854BD623-F14E-4C95-A9BC-011060968A2F}" destId="{5C1484A7-F876-4895-900A-0CE3791086C8}" srcOrd="0" destOrd="0" presId="urn:microsoft.com/office/officeart/2005/8/layout/venn3"/>
    <dgm:cxn modelId="{A7A4C060-ECD7-415D-88FF-8D718E9324D2}" srcId="{F01069E4-7986-429D-B14E-6F1785E9F9A4}" destId="{8F6A91B6-3C9C-4285-887A-5CD53DAB84B9}" srcOrd="2" destOrd="0" parTransId="{9F1EF480-5404-4004-A4CD-1AD284DF8C27}" sibTransId="{2A2F2C37-678E-4845-B578-1EC3912F1CE7}"/>
    <dgm:cxn modelId="{79992347-DC22-498E-9A0C-E577360D51E1}" type="presOf" srcId="{2520AA49-A438-456F-B17B-446346A27951}" destId="{D8AB4092-E2C6-49AB-AB70-D35C9A00892B}" srcOrd="0" destOrd="0" presId="urn:microsoft.com/office/officeart/2005/8/layout/venn3"/>
    <dgm:cxn modelId="{F80D5074-1728-4174-BE05-8F3B51B014FC}" srcId="{F01069E4-7986-429D-B14E-6F1785E9F9A4}" destId="{EC66FCEF-B606-47C0-9516-841B972ADA0F}" srcOrd="0" destOrd="0" parTransId="{1327DC84-E4F9-4C52-90C3-D6D4FB54F0B1}" sibTransId="{3CEED663-2FB6-462E-866F-EC880FDA3D10}"/>
    <dgm:cxn modelId="{9830B076-2736-48FA-9768-1F9C6CFD8DB4}" type="presOf" srcId="{EC66FCEF-B606-47C0-9516-841B972ADA0F}" destId="{F5EFD0D5-D69B-45C5-9ABD-8B8F3364940A}" srcOrd="0" destOrd="0" presId="urn:microsoft.com/office/officeart/2005/8/layout/venn3"/>
    <dgm:cxn modelId="{032F48C1-C427-4C15-A605-30C50BC963E8}" srcId="{F01069E4-7986-429D-B14E-6F1785E9F9A4}" destId="{2520AA49-A438-456F-B17B-446346A27951}" srcOrd="1" destOrd="0" parTransId="{1BE60F3D-649B-4345-ABC9-B85C3A9CB57B}" sibTransId="{CBB41CB7-6697-445A-B8FB-DB1C40583C01}"/>
    <dgm:cxn modelId="{ECAD5AFD-8927-45A1-886B-BDA1C28076CF}" type="presOf" srcId="{F01069E4-7986-429D-B14E-6F1785E9F9A4}" destId="{BFF24D18-5D1F-40D2-9F44-BDFEB15D2B22}" srcOrd="0" destOrd="0" presId="urn:microsoft.com/office/officeart/2005/8/layout/venn3"/>
    <dgm:cxn modelId="{3BF69DFF-0F01-464A-A3BE-7B311C12584E}" srcId="{F01069E4-7986-429D-B14E-6F1785E9F9A4}" destId="{854BD623-F14E-4C95-A9BC-011060968A2F}" srcOrd="3" destOrd="0" parTransId="{ACFB411A-1816-4B87-AB72-78910DE5D8E0}" sibTransId="{A289C553-1BEC-45A6-A0A1-FF4B9F1426D6}"/>
    <dgm:cxn modelId="{0BEAA014-B12A-4370-A98D-5D47CA03D05A}" type="presParOf" srcId="{BFF24D18-5D1F-40D2-9F44-BDFEB15D2B22}" destId="{F5EFD0D5-D69B-45C5-9ABD-8B8F3364940A}" srcOrd="0" destOrd="0" presId="urn:microsoft.com/office/officeart/2005/8/layout/venn3"/>
    <dgm:cxn modelId="{250BE7F2-31AC-4230-8CDC-3F7A6F16488C}" type="presParOf" srcId="{BFF24D18-5D1F-40D2-9F44-BDFEB15D2B22}" destId="{1D31CC0F-F032-49B5-AB02-9AF092407C89}" srcOrd="1" destOrd="0" presId="urn:microsoft.com/office/officeart/2005/8/layout/venn3"/>
    <dgm:cxn modelId="{33757D55-4950-4E15-8443-1696523AE124}" type="presParOf" srcId="{BFF24D18-5D1F-40D2-9F44-BDFEB15D2B22}" destId="{D8AB4092-E2C6-49AB-AB70-D35C9A00892B}" srcOrd="2" destOrd="0" presId="urn:microsoft.com/office/officeart/2005/8/layout/venn3"/>
    <dgm:cxn modelId="{38ECEB17-ECE0-42D4-90A2-9E5639FE289B}" type="presParOf" srcId="{BFF24D18-5D1F-40D2-9F44-BDFEB15D2B22}" destId="{58DE3EDB-84DB-426D-B736-84697334D741}" srcOrd="3" destOrd="0" presId="urn:microsoft.com/office/officeart/2005/8/layout/venn3"/>
    <dgm:cxn modelId="{4B376C5D-FEF1-4615-A17C-E6D93F94D886}" type="presParOf" srcId="{BFF24D18-5D1F-40D2-9F44-BDFEB15D2B22}" destId="{39494849-ADF4-4639-A6C0-F0939FA4B3B9}" srcOrd="4" destOrd="0" presId="urn:microsoft.com/office/officeart/2005/8/layout/venn3"/>
    <dgm:cxn modelId="{3F82FB97-171B-40DE-9F2C-0DC0150E8704}" type="presParOf" srcId="{BFF24D18-5D1F-40D2-9F44-BDFEB15D2B22}" destId="{08FD3639-9254-4214-A8E6-5E82E55C6357}" srcOrd="5" destOrd="0" presId="urn:microsoft.com/office/officeart/2005/8/layout/venn3"/>
    <dgm:cxn modelId="{267AB7F0-7D23-45AE-A92E-CDE813342D57}" type="presParOf" srcId="{BFF24D18-5D1F-40D2-9F44-BDFEB15D2B22}" destId="{5C1484A7-F876-4895-900A-0CE3791086C8}"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2C5C-80FB-4059-A77B-0E754713A643}">
      <dsp:nvSpPr>
        <dsp:cNvPr id="0" name=""/>
        <dsp:cNvSpPr/>
      </dsp:nvSpPr>
      <dsp:spPr>
        <a:xfrm>
          <a:off x="3793505" y="2817895"/>
          <a:ext cx="91440" cy="524935"/>
        </a:xfrm>
        <a:custGeom>
          <a:avLst/>
          <a:gdLst/>
          <a:ahLst/>
          <a:cxnLst/>
          <a:rect l="0" t="0" r="0" b="0"/>
          <a:pathLst>
            <a:path>
              <a:moveTo>
                <a:pt x="45720" y="0"/>
              </a:moveTo>
              <a:lnTo>
                <a:pt x="45720" y="5249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0F2B7-466E-4BEB-B8DB-0770C7B1E405}">
      <dsp:nvSpPr>
        <dsp:cNvPr id="0" name=""/>
        <dsp:cNvSpPr/>
      </dsp:nvSpPr>
      <dsp:spPr>
        <a:xfrm>
          <a:off x="2736209" y="1146827"/>
          <a:ext cx="1103015" cy="524935"/>
        </a:xfrm>
        <a:custGeom>
          <a:avLst/>
          <a:gdLst/>
          <a:ahLst/>
          <a:cxnLst/>
          <a:rect l="0" t="0" r="0" b="0"/>
          <a:pathLst>
            <a:path>
              <a:moveTo>
                <a:pt x="0" y="0"/>
              </a:moveTo>
              <a:lnTo>
                <a:pt x="0" y="357727"/>
              </a:lnTo>
              <a:lnTo>
                <a:pt x="1103015" y="357727"/>
              </a:lnTo>
              <a:lnTo>
                <a:pt x="1103015" y="52493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3AB5B-CB7B-43BE-8610-A5CF647B26CA}">
      <dsp:nvSpPr>
        <dsp:cNvPr id="0" name=""/>
        <dsp:cNvSpPr/>
      </dsp:nvSpPr>
      <dsp:spPr>
        <a:xfrm>
          <a:off x="1587474" y="2817895"/>
          <a:ext cx="91440" cy="524935"/>
        </a:xfrm>
        <a:custGeom>
          <a:avLst/>
          <a:gdLst/>
          <a:ahLst/>
          <a:cxnLst/>
          <a:rect l="0" t="0" r="0" b="0"/>
          <a:pathLst>
            <a:path>
              <a:moveTo>
                <a:pt x="45720" y="0"/>
              </a:moveTo>
              <a:lnTo>
                <a:pt x="45720" y="52493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A607C-FCB5-4A19-8795-6CA21BFD2A8F}">
      <dsp:nvSpPr>
        <dsp:cNvPr id="0" name=""/>
        <dsp:cNvSpPr/>
      </dsp:nvSpPr>
      <dsp:spPr>
        <a:xfrm>
          <a:off x="1633194" y="1146827"/>
          <a:ext cx="1103015" cy="524935"/>
        </a:xfrm>
        <a:custGeom>
          <a:avLst/>
          <a:gdLst/>
          <a:ahLst/>
          <a:cxnLst/>
          <a:rect l="0" t="0" r="0" b="0"/>
          <a:pathLst>
            <a:path>
              <a:moveTo>
                <a:pt x="1103015" y="0"/>
              </a:moveTo>
              <a:lnTo>
                <a:pt x="1103015" y="357727"/>
              </a:lnTo>
              <a:lnTo>
                <a:pt x="0" y="357727"/>
              </a:lnTo>
              <a:lnTo>
                <a:pt x="0" y="52493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E6912-5F6C-47A8-A6E9-3D142997428F}">
      <dsp:nvSpPr>
        <dsp:cNvPr id="0" name=""/>
        <dsp:cNvSpPr/>
      </dsp:nvSpPr>
      <dsp:spPr>
        <a:xfrm>
          <a:off x="1833742" y="693"/>
          <a:ext cx="1804934" cy="11461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A64DA-2478-4BF7-92D4-F7F38933DA06}">
      <dsp:nvSpPr>
        <dsp:cNvPr id="0" name=""/>
        <dsp:cNvSpPr/>
      </dsp:nvSpPr>
      <dsp:spPr>
        <a:xfrm>
          <a:off x="2034290" y="191214"/>
          <a:ext cx="1804934" cy="114613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t>Visión instrumental de las TIC</a:t>
          </a:r>
        </a:p>
      </dsp:txBody>
      <dsp:txXfrm>
        <a:off x="2067859" y="224783"/>
        <a:ext cx="1737796" cy="1078995"/>
      </dsp:txXfrm>
    </dsp:sp>
    <dsp:sp modelId="{E3EE7A6A-3B7F-40E0-81AE-C3CBDEC5B537}">
      <dsp:nvSpPr>
        <dsp:cNvPr id="0" name=""/>
        <dsp:cNvSpPr/>
      </dsp:nvSpPr>
      <dsp:spPr>
        <a:xfrm>
          <a:off x="730727" y="1671762"/>
          <a:ext cx="1804934" cy="11461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91B1A-2676-4FD7-8FDD-8EE9236D4100}">
      <dsp:nvSpPr>
        <dsp:cNvPr id="0" name=""/>
        <dsp:cNvSpPr/>
      </dsp:nvSpPr>
      <dsp:spPr>
        <a:xfrm>
          <a:off x="931275" y="1862283"/>
          <a:ext cx="1804934" cy="114613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t>Temas</a:t>
          </a:r>
          <a:r>
            <a:rPr lang="es-CR" sz="1400" b="1" kern="1200" baseline="0" dirty="0"/>
            <a:t> ausentes</a:t>
          </a:r>
          <a:endParaRPr lang="es-CR" sz="1400" b="1" kern="1200" dirty="0"/>
        </a:p>
      </dsp:txBody>
      <dsp:txXfrm>
        <a:off x="964844" y="1895852"/>
        <a:ext cx="1737796" cy="1078995"/>
      </dsp:txXfrm>
    </dsp:sp>
    <dsp:sp modelId="{6DBF0AC2-A8E5-430A-AEC1-E629388F7206}">
      <dsp:nvSpPr>
        <dsp:cNvPr id="0" name=""/>
        <dsp:cNvSpPr/>
      </dsp:nvSpPr>
      <dsp:spPr>
        <a:xfrm>
          <a:off x="730727" y="3342830"/>
          <a:ext cx="1804934" cy="114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216E8-716E-49AD-BD9B-9366E1D1CC31}">
      <dsp:nvSpPr>
        <dsp:cNvPr id="0" name=""/>
        <dsp:cNvSpPr/>
      </dsp:nvSpPr>
      <dsp:spPr>
        <a:xfrm>
          <a:off x="931275" y="3533351"/>
          <a:ext cx="1804934" cy="1146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t>Ciudades inteligentes, gestión de RAEE, protección de datos y ciberseguridad</a:t>
          </a:r>
        </a:p>
      </dsp:txBody>
      <dsp:txXfrm>
        <a:off x="964844" y="3566920"/>
        <a:ext cx="1737796" cy="1078995"/>
      </dsp:txXfrm>
    </dsp:sp>
    <dsp:sp modelId="{5DE73DA8-9F5E-4545-B76F-6100C86BFF4B}">
      <dsp:nvSpPr>
        <dsp:cNvPr id="0" name=""/>
        <dsp:cNvSpPr/>
      </dsp:nvSpPr>
      <dsp:spPr>
        <a:xfrm>
          <a:off x="2936758" y="1671762"/>
          <a:ext cx="1804934" cy="114613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BFFD6-67B3-4A3A-B9BC-8351566B1B3A}">
      <dsp:nvSpPr>
        <dsp:cNvPr id="0" name=""/>
        <dsp:cNvSpPr/>
      </dsp:nvSpPr>
      <dsp:spPr>
        <a:xfrm>
          <a:off x="3137306" y="1862283"/>
          <a:ext cx="1804934" cy="114613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baseline="0" dirty="0"/>
            <a:t>Aspectos centrales</a:t>
          </a:r>
          <a:endParaRPr lang="es-CR" sz="1400" b="1" kern="1200" dirty="0"/>
        </a:p>
      </dsp:txBody>
      <dsp:txXfrm>
        <a:off x="3170875" y="1895852"/>
        <a:ext cx="1737796" cy="1078995"/>
      </dsp:txXfrm>
    </dsp:sp>
    <dsp:sp modelId="{52697941-613A-49A4-9702-991CB1CA038A}">
      <dsp:nvSpPr>
        <dsp:cNvPr id="0" name=""/>
        <dsp:cNvSpPr/>
      </dsp:nvSpPr>
      <dsp:spPr>
        <a:xfrm>
          <a:off x="2936758" y="3342830"/>
          <a:ext cx="1804934" cy="1146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A0CC-B12A-4BB9-BC6F-8913A5AEDD36}">
      <dsp:nvSpPr>
        <dsp:cNvPr id="0" name=""/>
        <dsp:cNvSpPr/>
      </dsp:nvSpPr>
      <dsp:spPr>
        <a:xfrm>
          <a:off x="3137306" y="3533351"/>
          <a:ext cx="1804934" cy="11461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t>Gobierno digital</a:t>
          </a:r>
        </a:p>
        <a:p>
          <a:pPr marL="0" lvl="0" indent="0" algn="ctr" defTabSz="622300">
            <a:lnSpc>
              <a:spcPct val="90000"/>
            </a:lnSpc>
            <a:spcBef>
              <a:spcPct val="0"/>
            </a:spcBef>
            <a:spcAft>
              <a:spcPct val="35000"/>
            </a:spcAft>
            <a:buNone/>
          </a:pPr>
          <a:r>
            <a:rPr lang="es-CR" sz="1400" b="1" kern="1200" dirty="0"/>
            <a:t>Educación STEAM</a:t>
          </a:r>
        </a:p>
        <a:p>
          <a:pPr marL="0" lvl="0" indent="0" algn="ctr" defTabSz="622300">
            <a:lnSpc>
              <a:spcPct val="90000"/>
            </a:lnSpc>
            <a:spcBef>
              <a:spcPct val="0"/>
            </a:spcBef>
            <a:spcAft>
              <a:spcPct val="35000"/>
            </a:spcAft>
            <a:buNone/>
          </a:pPr>
          <a:r>
            <a:rPr lang="es-CR" sz="1400" b="1" kern="1200" dirty="0"/>
            <a:t>Conectividad</a:t>
          </a:r>
        </a:p>
      </dsp:txBody>
      <dsp:txXfrm>
        <a:off x="3170875" y="3566920"/>
        <a:ext cx="1737796" cy="1078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96AD5-5544-48F4-B137-5DA88C9DB733}">
      <dsp:nvSpPr>
        <dsp:cNvPr id="0" name=""/>
        <dsp:cNvSpPr/>
      </dsp:nvSpPr>
      <dsp:spPr>
        <a:xfrm>
          <a:off x="10" y="920"/>
          <a:ext cx="3889601" cy="1729813"/>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R" sz="1900" kern="1200" dirty="0">
              <a:solidFill>
                <a:schemeClr val="tx1"/>
              </a:solidFill>
            </a:rPr>
            <a:t>Ingreso mínimo</a:t>
          </a:r>
        </a:p>
        <a:p>
          <a:pPr marL="114300" lvl="1" indent="-114300" algn="l" defTabSz="666750">
            <a:lnSpc>
              <a:spcPct val="90000"/>
            </a:lnSpc>
            <a:spcBef>
              <a:spcPct val="0"/>
            </a:spcBef>
            <a:spcAft>
              <a:spcPct val="15000"/>
            </a:spcAft>
            <a:buChar char="•"/>
          </a:pPr>
          <a:r>
            <a:rPr lang="es-CR" sz="1500" kern="1200" dirty="0">
              <a:solidFill>
                <a:schemeClr val="tx1"/>
              </a:solidFill>
            </a:rPr>
            <a:t>Contar con seguros ante riesgos</a:t>
          </a:r>
        </a:p>
        <a:p>
          <a:pPr marL="114300" lvl="1" indent="-114300" algn="l" defTabSz="666750">
            <a:lnSpc>
              <a:spcPct val="90000"/>
            </a:lnSpc>
            <a:spcBef>
              <a:spcPct val="0"/>
            </a:spcBef>
            <a:spcAft>
              <a:spcPct val="15000"/>
            </a:spcAft>
            <a:buChar char="•"/>
          </a:pPr>
          <a:r>
            <a:rPr lang="es-CR" sz="1500" kern="1200" dirty="0">
              <a:solidFill>
                <a:schemeClr val="tx1"/>
              </a:solidFill>
            </a:rPr>
            <a:t>Derecho a ejercer la libre asociación sin represalias</a:t>
          </a:r>
        </a:p>
        <a:p>
          <a:pPr marL="114300" lvl="1" indent="-114300" algn="l" defTabSz="666750">
            <a:lnSpc>
              <a:spcPct val="90000"/>
            </a:lnSpc>
            <a:spcBef>
              <a:spcPct val="0"/>
            </a:spcBef>
            <a:spcAft>
              <a:spcPct val="15000"/>
            </a:spcAft>
            <a:buChar char="•"/>
          </a:pPr>
          <a:r>
            <a:rPr lang="es-CR" sz="1500" kern="1200" dirty="0">
              <a:solidFill>
                <a:schemeClr val="tx1"/>
              </a:solidFill>
            </a:rPr>
            <a:t>Transparencia en criterios para desconectar a persona trabajadora</a:t>
          </a:r>
        </a:p>
      </dsp:txBody>
      <dsp:txXfrm>
        <a:off x="10" y="920"/>
        <a:ext cx="3889601" cy="17298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D6AF5-D426-429E-A28E-ABF4B97CC654}">
      <dsp:nvSpPr>
        <dsp:cNvPr id="0" name=""/>
        <dsp:cNvSpPr/>
      </dsp:nvSpPr>
      <dsp:spPr>
        <a:xfrm>
          <a:off x="464" y="818865"/>
          <a:ext cx="1813481" cy="1088089"/>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No hay claridad en la relación jurídica</a:t>
          </a:r>
        </a:p>
      </dsp:txBody>
      <dsp:txXfrm>
        <a:off x="464" y="818865"/>
        <a:ext cx="1813481" cy="1088089"/>
      </dsp:txXfrm>
    </dsp:sp>
    <dsp:sp modelId="{EDEB838F-CFCC-4969-9A6B-77F8E7A9320F}">
      <dsp:nvSpPr>
        <dsp:cNvPr id="0" name=""/>
        <dsp:cNvSpPr/>
      </dsp:nvSpPr>
      <dsp:spPr>
        <a:xfrm>
          <a:off x="1995295" y="818865"/>
          <a:ext cx="1813481" cy="1088089"/>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Esfuerzos enfocados en regular plataformas de transporte</a:t>
          </a:r>
        </a:p>
      </dsp:txBody>
      <dsp:txXfrm>
        <a:off x="1995295" y="818865"/>
        <a:ext cx="1813481" cy="1088089"/>
      </dsp:txXfrm>
    </dsp:sp>
    <dsp:sp modelId="{1D4344A5-D1C2-4E40-B5BF-41AAA05EF69E}">
      <dsp:nvSpPr>
        <dsp:cNvPr id="0" name=""/>
        <dsp:cNvSpPr/>
      </dsp:nvSpPr>
      <dsp:spPr>
        <a:xfrm>
          <a:off x="464" y="2088303"/>
          <a:ext cx="1813481" cy="1088089"/>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No siempre se abordan cuestiones relacionadas con derechos sociales</a:t>
          </a:r>
        </a:p>
      </dsp:txBody>
      <dsp:txXfrm>
        <a:off x="464" y="2088303"/>
        <a:ext cx="1813481" cy="1088089"/>
      </dsp:txXfrm>
    </dsp:sp>
    <dsp:sp modelId="{61E1B258-F86B-4913-9E68-EBB4D3B10374}">
      <dsp:nvSpPr>
        <dsp:cNvPr id="0" name=""/>
        <dsp:cNvSpPr/>
      </dsp:nvSpPr>
      <dsp:spPr>
        <a:xfrm>
          <a:off x="1995295" y="2088303"/>
          <a:ext cx="1813481" cy="1088089"/>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Códigos</a:t>
          </a:r>
          <a:r>
            <a:rPr lang="es-CR" sz="1600" kern="1200" baseline="0" dirty="0"/>
            <a:t> de conducta</a:t>
          </a:r>
          <a:endParaRPr lang="es-CR" sz="1600" kern="1200" dirty="0"/>
        </a:p>
      </dsp:txBody>
      <dsp:txXfrm>
        <a:off x="1995295" y="2088303"/>
        <a:ext cx="1813481" cy="1088089"/>
      </dsp:txXfrm>
    </dsp:sp>
    <dsp:sp modelId="{64E76FC9-16D9-4528-8FCC-09701C675C77}">
      <dsp:nvSpPr>
        <dsp:cNvPr id="0" name=""/>
        <dsp:cNvSpPr/>
      </dsp:nvSpPr>
      <dsp:spPr>
        <a:xfrm>
          <a:off x="997880" y="3357740"/>
          <a:ext cx="1813481" cy="958617"/>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dirty="0"/>
            <a:t>Judicialización del conflicto</a:t>
          </a:r>
        </a:p>
      </dsp:txBody>
      <dsp:txXfrm>
        <a:off x="997880" y="3357740"/>
        <a:ext cx="1813481" cy="958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22A5-5B80-4DE0-BDA9-A51665147BC5}">
      <dsp:nvSpPr>
        <dsp:cNvPr id="0" name=""/>
        <dsp:cNvSpPr/>
      </dsp:nvSpPr>
      <dsp:spPr>
        <a:xfrm>
          <a:off x="0" y="383855"/>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66715-EA98-4D2D-9D7B-C8EABC7D46DB}">
      <dsp:nvSpPr>
        <dsp:cNvPr id="0" name=""/>
        <dsp:cNvSpPr/>
      </dsp:nvSpPr>
      <dsp:spPr>
        <a:xfrm>
          <a:off x="309598" y="118175"/>
          <a:ext cx="4334381" cy="53136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Nacion.com y </a:t>
          </a:r>
          <a:r>
            <a:rPr lang="es-CR" sz="2400" kern="1200" dirty="0" err="1">
              <a:solidFill>
                <a:schemeClr val="tx1"/>
              </a:solidFill>
            </a:rPr>
            <a:t>crhoy</a:t>
          </a:r>
          <a:endParaRPr lang="es-CR" sz="2400" kern="1200" dirty="0">
            <a:solidFill>
              <a:schemeClr val="tx1"/>
            </a:solidFill>
          </a:endParaRPr>
        </a:p>
      </dsp:txBody>
      <dsp:txXfrm>
        <a:off x="335537" y="144114"/>
        <a:ext cx="4282503" cy="479482"/>
      </dsp:txXfrm>
    </dsp:sp>
    <dsp:sp modelId="{569DE0DC-B269-4EE4-B3FE-0931B04C9A77}">
      <dsp:nvSpPr>
        <dsp:cNvPr id="0" name=""/>
        <dsp:cNvSpPr/>
      </dsp:nvSpPr>
      <dsp:spPr>
        <a:xfrm>
          <a:off x="0" y="1200335"/>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C63B1CBC-DE93-4E26-A1E9-BA0DAFD446D0}">
      <dsp:nvSpPr>
        <dsp:cNvPr id="0" name=""/>
        <dsp:cNvSpPr/>
      </dsp:nvSpPr>
      <dsp:spPr>
        <a:xfrm>
          <a:off x="309598" y="934655"/>
          <a:ext cx="4334381" cy="531360"/>
        </a:xfrm>
        <a:prstGeom prst="roundRect">
          <a:avLst/>
        </a:prstGeom>
        <a:solidFill>
          <a:schemeClr val="accent4">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Marzo-julio</a:t>
          </a:r>
          <a:r>
            <a:rPr lang="es-CR" sz="2400" kern="1200" baseline="0" dirty="0">
              <a:solidFill>
                <a:schemeClr val="tx1"/>
              </a:solidFill>
            </a:rPr>
            <a:t> 2020</a:t>
          </a:r>
          <a:endParaRPr lang="es-CR" sz="2400" kern="1200" dirty="0">
            <a:solidFill>
              <a:schemeClr val="tx1"/>
            </a:solidFill>
          </a:endParaRPr>
        </a:p>
      </dsp:txBody>
      <dsp:txXfrm>
        <a:off x="335537" y="960594"/>
        <a:ext cx="4282503" cy="479482"/>
      </dsp:txXfrm>
    </dsp:sp>
    <dsp:sp modelId="{39A4E318-E910-466D-AE61-0165F8CEEE95}">
      <dsp:nvSpPr>
        <dsp:cNvPr id="0" name=""/>
        <dsp:cNvSpPr/>
      </dsp:nvSpPr>
      <dsp:spPr>
        <a:xfrm>
          <a:off x="0" y="2016815"/>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3CFF5635-B6A1-4929-92D5-4AA7162071C8}">
      <dsp:nvSpPr>
        <dsp:cNvPr id="0" name=""/>
        <dsp:cNvSpPr/>
      </dsp:nvSpPr>
      <dsp:spPr>
        <a:xfrm>
          <a:off x="309598" y="1751136"/>
          <a:ext cx="4334381" cy="531360"/>
        </a:xfrm>
        <a:prstGeom prst="roundRect">
          <a:avLst/>
        </a:prstGeom>
        <a:solidFill>
          <a:schemeClr val="accent4">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82 noticias, 33 ejes temáticos</a:t>
          </a:r>
        </a:p>
      </dsp:txBody>
      <dsp:txXfrm>
        <a:off x="335537" y="1777075"/>
        <a:ext cx="4282503" cy="479482"/>
      </dsp:txXfrm>
    </dsp:sp>
    <dsp:sp modelId="{502624EF-BC97-4878-8329-B8E6F687D16F}">
      <dsp:nvSpPr>
        <dsp:cNvPr id="0" name=""/>
        <dsp:cNvSpPr/>
      </dsp:nvSpPr>
      <dsp:spPr>
        <a:xfrm>
          <a:off x="0" y="2833296"/>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627CB3F4-25FC-428E-A9C3-309ED72B1F71}">
      <dsp:nvSpPr>
        <dsp:cNvPr id="0" name=""/>
        <dsp:cNvSpPr/>
      </dsp:nvSpPr>
      <dsp:spPr>
        <a:xfrm>
          <a:off x="309598" y="2567616"/>
          <a:ext cx="4334381" cy="531360"/>
        </a:xfrm>
        <a:prstGeom prst="roundRect">
          <a:avLst/>
        </a:prstGeom>
        <a:solidFill>
          <a:schemeClr val="accent4">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Mayo mes con mayor cobertura</a:t>
          </a:r>
        </a:p>
      </dsp:txBody>
      <dsp:txXfrm>
        <a:off x="335537" y="2593555"/>
        <a:ext cx="4282503" cy="479482"/>
      </dsp:txXfrm>
    </dsp:sp>
    <dsp:sp modelId="{D948CD10-9907-4C83-9DC9-0531963E56F4}">
      <dsp:nvSpPr>
        <dsp:cNvPr id="0" name=""/>
        <dsp:cNvSpPr/>
      </dsp:nvSpPr>
      <dsp:spPr>
        <a:xfrm>
          <a:off x="0" y="3649776"/>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E217CFCD-6C68-40EE-BD16-94D26BA7CA41}">
      <dsp:nvSpPr>
        <dsp:cNvPr id="0" name=""/>
        <dsp:cNvSpPr/>
      </dsp:nvSpPr>
      <dsp:spPr>
        <a:xfrm>
          <a:off x="309598" y="3384096"/>
          <a:ext cx="4334381" cy="531360"/>
        </a:xfrm>
        <a:prstGeom prst="roundRect">
          <a:avLst/>
        </a:prstGeom>
        <a:solidFill>
          <a:schemeClr val="accent4">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Contenido en diversas secciones</a:t>
          </a:r>
        </a:p>
      </dsp:txBody>
      <dsp:txXfrm>
        <a:off x="335537" y="3410035"/>
        <a:ext cx="4282503" cy="479482"/>
      </dsp:txXfrm>
    </dsp:sp>
    <dsp:sp modelId="{64C83479-9B90-4C8B-AAFA-D699C7E2EB32}">
      <dsp:nvSpPr>
        <dsp:cNvPr id="0" name=""/>
        <dsp:cNvSpPr/>
      </dsp:nvSpPr>
      <dsp:spPr>
        <a:xfrm>
          <a:off x="0" y="4466256"/>
          <a:ext cx="6191974" cy="453600"/>
        </a:xfrm>
        <a:prstGeom prst="rect">
          <a:avLst/>
        </a:prstGeom>
        <a:solidFill>
          <a:schemeClr val="lt1">
            <a:alpha val="90000"/>
            <a:hueOff val="0"/>
            <a:satOff val="0"/>
            <a:lumOff val="0"/>
            <a:alphaOff val="0"/>
          </a:schemeClr>
        </a:solidFill>
        <a:ln w="12700" cap="flat" cmpd="sng" algn="ctr">
          <a:solidFill>
            <a:schemeClr val="accent4">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 modelId="{13EB6968-B329-4562-8D0A-6495D0FB39DD}">
      <dsp:nvSpPr>
        <dsp:cNvPr id="0" name=""/>
        <dsp:cNvSpPr/>
      </dsp:nvSpPr>
      <dsp:spPr>
        <a:xfrm>
          <a:off x="309598" y="4200576"/>
          <a:ext cx="4334381" cy="531360"/>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29" tIns="0" rIns="163829" bIns="0" numCol="1" spcCol="1270" anchor="ctr" anchorCtr="0">
          <a:noAutofit/>
        </a:bodyPr>
        <a:lstStyle/>
        <a:p>
          <a:pPr marL="0" lvl="0" indent="0" algn="l" defTabSz="1066800">
            <a:lnSpc>
              <a:spcPct val="90000"/>
            </a:lnSpc>
            <a:spcBef>
              <a:spcPct val="0"/>
            </a:spcBef>
            <a:spcAft>
              <a:spcPct val="35000"/>
            </a:spcAft>
            <a:buNone/>
          </a:pPr>
          <a:r>
            <a:rPr lang="es-CR" sz="2400" kern="1200" dirty="0">
              <a:solidFill>
                <a:schemeClr val="tx1"/>
              </a:solidFill>
            </a:rPr>
            <a:t>Mayor cobertura nacion.com</a:t>
          </a:r>
        </a:p>
      </dsp:txBody>
      <dsp:txXfrm>
        <a:off x="335537" y="4226515"/>
        <a:ext cx="4282503"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9B7EF-FACE-4FB1-B754-C17C7DD06E86}">
      <dsp:nvSpPr>
        <dsp:cNvPr id="0" name=""/>
        <dsp:cNvSpPr/>
      </dsp:nvSpPr>
      <dsp:spPr>
        <a:xfrm>
          <a:off x="912220" y="2432"/>
          <a:ext cx="2243453" cy="1346072"/>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Cierres fronterizos-disposiciones sanitarias</a:t>
          </a:r>
        </a:p>
      </dsp:txBody>
      <dsp:txXfrm>
        <a:off x="912220" y="2432"/>
        <a:ext cx="2243453" cy="1346072"/>
      </dsp:txXfrm>
    </dsp:sp>
    <dsp:sp modelId="{0C7009CE-1821-4100-A480-67EB76D7F04B}">
      <dsp:nvSpPr>
        <dsp:cNvPr id="0" name=""/>
        <dsp:cNvSpPr/>
      </dsp:nvSpPr>
      <dsp:spPr>
        <a:xfrm>
          <a:off x="3380020" y="2432"/>
          <a:ext cx="2243453" cy="1346072"/>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Repatriación de residentes en CR y retorno de nacionales</a:t>
          </a:r>
        </a:p>
      </dsp:txBody>
      <dsp:txXfrm>
        <a:off x="3380020" y="2432"/>
        <a:ext cx="2243453" cy="1346072"/>
      </dsp:txXfrm>
    </dsp:sp>
    <dsp:sp modelId="{AE83C8DD-8945-4A7B-BBED-0F0DB155CCB8}">
      <dsp:nvSpPr>
        <dsp:cNvPr id="0" name=""/>
        <dsp:cNvSpPr/>
      </dsp:nvSpPr>
      <dsp:spPr>
        <a:xfrm>
          <a:off x="912220" y="1572850"/>
          <a:ext cx="2243453" cy="1346072"/>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Bloqueo de transportistas y la adopción de nuevas medidas sanitarias</a:t>
          </a:r>
        </a:p>
      </dsp:txBody>
      <dsp:txXfrm>
        <a:off x="912220" y="1572850"/>
        <a:ext cx="2243453" cy="1346072"/>
      </dsp:txXfrm>
    </dsp:sp>
    <dsp:sp modelId="{D0739E5B-2361-46D1-993F-C528FE73D1A7}">
      <dsp:nvSpPr>
        <dsp:cNvPr id="0" name=""/>
        <dsp:cNvSpPr/>
      </dsp:nvSpPr>
      <dsp:spPr>
        <a:xfrm>
          <a:off x="3380020" y="1572850"/>
          <a:ext cx="2243453" cy="1346072"/>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Tráfico ilícito de migrantes y regularización de trabajadores en el agro</a:t>
          </a:r>
        </a:p>
      </dsp:txBody>
      <dsp:txXfrm>
        <a:off x="3380020" y="1572850"/>
        <a:ext cx="2243453" cy="1346072"/>
      </dsp:txXfrm>
    </dsp:sp>
    <dsp:sp modelId="{02157E2C-744B-4E1D-AE5C-31BB1BDE784A}">
      <dsp:nvSpPr>
        <dsp:cNvPr id="0" name=""/>
        <dsp:cNvSpPr/>
      </dsp:nvSpPr>
      <dsp:spPr>
        <a:xfrm>
          <a:off x="2146120" y="3143268"/>
          <a:ext cx="2243453" cy="1346072"/>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CR" sz="1700" kern="1200" dirty="0"/>
            <a:t>Acceso a servicios de salud/inoculación sanitaria</a:t>
          </a:r>
        </a:p>
      </dsp:txBody>
      <dsp:txXfrm>
        <a:off x="2146120" y="3143268"/>
        <a:ext cx="2243453" cy="13460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54FDD-56B6-4753-886F-78936508FB92}">
      <dsp:nvSpPr>
        <dsp:cNvPr id="0" name=""/>
        <dsp:cNvSpPr/>
      </dsp:nvSpPr>
      <dsp:spPr>
        <a:xfrm>
          <a:off x="4587878" y="3741326"/>
          <a:ext cx="503060" cy="479288"/>
        </a:xfrm>
        <a:custGeom>
          <a:avLst/>
          <a:gdLst/>
          <a:ahLst/>
          <a:cxnLst/>
          <a:rect l="0" t="0" r="0" b="0"/>
          <a:pathLst>
            <a:path>
              <a:moveTo>
                <a:pt x="0" y="0"/>
              </a:moveTo>
              <a:lnTo>
                <a:pt x="251530" y="0"/>
              </a:lnTo>
              <a:lnTo>
                <a:pt x="251530" y="479288"/>
              </a:lnTo>
              <a:lnTo>
                <a:pt x="503060" y="4792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822038" y="3963599"/>
        <a:ext cx="34741" cy="34741"/>
      </dsp:txXfrm>
    </dsp:sp>
    <dsp:sp modelId="{4308C59E-05E0-4A44-AC92-B28F24D24FC5}">
      <dsp:nvSpPr>
        <dsp:cNvPr id="0" name=""/>
        <dsp:cNvSpPr/>
      </dsp:nvSpPr>
      <dsp:spPr>
        <a:xfrm>
          <a:off x="4587878" y="3262038"/>
          <a:ext cx="503060" cy="479288"/>
        </a:xfrm>
        <a:custGeom>
          <a:avLst/>
          <a:gdLst/>
          <a:ahLst/>
          <a:cxnLst/>
          <a:rect l="0" t="0" r="0" b="0"/>
          <a:pathLst>
            <a:path>
              <a:moveTo>
                <a:pt x="0" y="479288"/>
              </a:moveTo>
              <a:lnTo>
                <a:pt x="251530" y="479288"/>
              </a:lnTo>
              <a:lnTo>
                <a:pt x="251530" y="0"/>
              </a:lnTo>
              <a:lnTo>
                <a:pt x="50306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822038" y="3484311"/>
        <a:ext cx="34741" cy="34741"/>
      </dsp:txXfrm>
    </dsp:sp>
    <dsp:sp modelId="{1FEC296A-15AD-4B99-B536-607A79C6AE8E}">
      <dsp:nvSpPr>
        <dsp:cNvPr id="0" name=""/>
        <dsp:cNvSpPr/>
      </dsp:nvSpPr>
      <dsp:spPr>
        <a:xfrm>
          <a:off x="2353407" y="2543106"/>
          <a:ext cx="503060" cy="1198220"/>
        </a:xfrm>
        <a:custGeom>
          <a:avLst/>
          <a:gdLst/>
          <a:ahLst/>
          <a:cxnLst/>
          <a:rect l="0" t="0" r="0" b="0"/>
          <a:pathLst>
            <a:path>
              <a:moveTo>
                <a:pt x="0" y="0"/>
              </a:moveTo>
              <a:lnTo>
                <a:pt x="251530" y="0"/>
              </a:lnTo>
              <a:lnTo>
                <a:pt x="251530" y="1198220"/>
              </a:lnTo>
              <a:lnTo>
                <a:pt x="503060" y="11982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2572449" y="3109727"/>
        <a:ext cx="64976" cy="64976"/>
      </dsp:txXfrm>
    </dsp:sp>
    <dsp:sp modelId="{46342C90-2EF7-4D0F-B89C-0B5B0970D1CB}">
      <dsp:nvSpPr>
        <dsp:cNvPr id="0" name=""/>
        <dsp:cNvSpPr/>
      </dsp:nvSpPr>
      <dsp:spPr>
        <a:xfrm>
          <a:off x="4587878" y="1344885"/>
          <a:ext cx="503060" cy="958576"/>
        </a:xfrm>
        <a:custGeom>
          <a:avLst/>
          <a:gdLst/>
          <a:ahLst/>
          <a:cxnLst/>
          <a:rect l="0" t="0" r="0" b="0"/>
          <a:pathLst>
            <a:path>
              <a:moveTo>
                <a:pt x="0" y="0"/>
              </a:moveTo>
              <a:lnTo>
                <a:pt x="251530" y="0"/>
              </a:lnTo>
              <a:lnTo>
                <a:pt x="251530" y="958576"/>
              </a:lnTo>
              <a:lnTo>
                <a:pt x="503060" y="95857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812344" y="1797109"/>
        <a:ext cx="54128" cy="54128"/>
      </dsp:txXfrm>
    </dsp:sp>
    <dsp:sp modelId="{B6F28652-3093-469E-A8E9-95836DAE6AC1}">
      <dsp:nvSpPr>
        <dsp:cNvPr id="0" name=""/>
        <dsp:cNvSpPr/>
      </dsp:nvSpPr>
      <dsp:spPr>
        <a:xfrm>
          <a:off x="4587878" y="1299165"/>
          <a:ext cx="503060" cy="91440"/>
        </a:xfrm>
        <a:custGeom>
          <a:avLst/>
          <a:gdLst/>
          <a:ahLst/>
          <a:cxnLst/>
          <a:rect l="0" t="0" r="0" b="0"/>
          <a:pathLst>
            <a:path>
              <a:moveTo>
                <a:pt x="0" y="45720"/>
              </a:moveTo>
              <a:lnTo>
                <a:pt x="50306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826832" y="1332309"/>
        <a:ext cx="25153" cy="25153"/>
      </dsp:txXfrm>
    </dsp:sp>
    <dsp:sp modelId="{4D799B12-34EF-4801-8662-837147A74B51}">
      <dsp:nvSpPr>
        <dsp:cNvPr id="0" name=""/>
        <dsp:cNvSpPr/>
      </dsp:nvSpPr>
      <dsp:spPr>
        <a:xfrm>
          <a:off x="4587878" y="386309"/>
          <a:ext cx="503060" cy="958576"/>
        </a:xfrm>
        <a:custGeom>
          <a:avLst/>
          <a:gdLst/>
          <a:ahLst/>
          <a:cxnLst/>
          <a:rect l="0" t="0" r="0" b="0"/>
          <a:pathLst>
            <a:path>
              <a:moveTo>
                <a:pt x="0" y="958576"/>
              </a:moveTo>
              <a:lnTo>
                <a:pt x="251530" y="958576"/>
              </a:lnTo>
              <a:lnTo>
                <a:pt x="251530" y="0"/>
              </a:lnTo>
              <a:lnTo>
                <a:pt x="503060"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4812344" y="838533"/>
        <a:ext cx="54128" cy="54128"/>
      </dsp:txXfrm>
    </dsp:sp>
    <dsp:sp modelId="{F44F62D6-3569-4A74-A222-65C6E9E99B16}">
      <dsp:nvSpPr>
        <dsp:cNvPr id="0" name=""/>
        <dsp:cNvSpPr/>
      </dsp:nvSpPr>
      <dsp:spPr>
        <a:xfrm>
          <a:off x="2353407" y="1344885"/>
          <a:ext cx="503060" cy="1198220"/>
        </a:xfrm>
        <a:custGeom>
          <a:avLst/>
          <a:gdLst/>
          <a:ahLst/>
          <a:cxnLst/>
          <a:rect l="0" t="0" r="0" b="0"/>
          <a:pathLst>
            <a:path>
              <a:moveTo>
                <a:pt x="0" y="1198220"/>
              </a:moveTo>
              <a:lnTo>
                <a:pt x="251530" y="1198220"/>
              </a:lnTo>
              <a:lnTo>
                <a:pt x="251530" y="0"/>
              </a:lnTo>
              <a:lnTo>
                <a:pt x="50306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2572449" y="1911507"/>
        <a:ext cx="64976" cy="64976"/>
      </dsp:txXfrm>
    </dsp:sp>
    <dsp:sp modelId="{B70574AA-4F71-42F2-BD36-5C04DEC19096}">
      <dsp:nvSpPr>
        <dsp:cNvPr id="0" name=""/>
        <dsp:cNvSpPr/>
      </dsp:nvSpPr>
      <dsp:spPr>
        <a:xfrm rot="16200000">
          <a:off x="32258" y="2240011"/>
          <a:ext cx="4036111" cy="606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u="none" kern="1200" dirty="0"/>
            <a:t>Dimensiones</a:t>
          </a:r>
        </a:p>
      </dsp:txBody>
      <dsp:txXfrm>
        <a:off x="32258" y="2240011"/>
        <a:ext cx="4036111" cy="606188"/>
      </dsp:txXfrm>
    </dsp:sp>
    <dsp:sp modelId="{C4223145-F125-433B-A565-7F5AD895B134}">
      <dsp:nvSpPr>
        <dsp:cNvPr id="0" name=""/>
        <dsp:cNvSpPr/>
      </dsp:nvSpPr>
      <dsp:spPr>
        <a:xfrm>
          <a:off x="2856468" y="961455"/>
          <a:ext cx="1731409"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0" i="0" u="none" kern="1200" dirty="0"/>
            <a:t>Acceso</a:t>
          </a:r>
          <a:endParaRPr lang="es-CR" sz="2400" u="none" kern="1200" dirty="0"/>
        </a:p>
      </dsp:txBody>
      <dsp:txXfrm>
        <a:off x="2856468" y="961455"/>
        <a:ext cx="1731409" cy="766861"/>
      </dsp:txXfrm>
    </dsp:sp>
    <dsp:sp modelId="{96A4A050-CE81-4929-95B7-515C92771A5F}">
      <dsp:nvSpPr>
        <dsp:cNvPr id="0" name=""/>
        <dsp:cNvSpPr/>
      </dsp:nvSpPr>
      <dsp:spPr>
        <a:xfrm>
          <a:off x="5090939" y="2878"/>
          <a:ext cx="3207541"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t>Infraestructura</a:t>
          </a:r>
          <a:endParaRPr lang="es-CR" sz="2000" b="0" i="0" u="none" kern="1200" dirty="0"/>
        </a:p>
      </dsp:txBody>
      <dsp:txXfrm>
        <a:off x="5090939" y="2878"/>
        <a:ext cx="3207541" cy="766861"/>
      </dsp:txXfrm>
    </dsp:sp>
    <dsp:sp modelId="{1683EFB0-2EF9-4800-9CA1-70A3E7EAFD7C}">
      <dsp:nvSpPr>
        <dsp:cNvPr id="0" name=""/>
        <dsp:cNvSpPr/>
      </dsp:nvSpPr>
      <dsp:spPr>
        <a:xfrm>
          <a:off x="5090939" y="961455"/>
          <a:ext cx="3207541"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t>Cobertura de internet</a:t>
          </a:r>
          <a:endParaRPr lang="es-CR" sz="2000" b="0" i="0" u="none" kern="1200" dirty="0"/>
        </a:p>
      </dsp:txBody>
      <dsp:txXfrm>
        <a:off x="5090939" y="961455"/>
        <a:ext cx="3207541" cy="766861"/>
      </dsp:txXfrm>
    </dsp:sp>
    <dsp:sp modelId="{1230A253-A75F-4E13-B7CE-C7A6BC24D686}">
      <dsp:nvSpPr>
        <dsp:cNvPr id="0" name=""/>
        <dsp:cNvSpPr/>
      </dsp:nvSpPr>
      <dsp:spPr>
        <a:xfrm>
          <a:off x="5090939" y="1920031"/>
          <a:ext cx="3207541"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t>Participación en programas de Tecnologías Digitales</a:t>
          </a:r>
          <a:endParaRPr lang="es-CR" sz="2000" b="0" i="0" u="none" kern="1200" dirty="0"/>
        </a:p>
      </dsp:txBody>
      <dsp:txXfrm>
        <a:off x="5090939" y="1920031"/>
        <a:ext cx="3207541" cy="766861"/>
      </dsp:txXfrm>
    </dsp:sp>
    <dsp:sp modelId="{F87D74E1-8AE9-404D-956B-118B797CDD13}">
      <dsp:nvSpPr>
        <dsp:cNvPr id="0" name=""/>
        <dsp:cNvSpPr/>
      </dsp:nvSpPr>
      <dsp:spPr>
        <a:xfrm>
          <a:off x="2856468" y="3357896"/>
          <a:ext cx="1731409"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0" i="0" u="none" kern="1200" dirty="0"/>
            <a:t>Tenencia</a:t>
          </a:r>
          <a:endParaRPr lang="es-CR" sz="2400" u="none" kern="1200" dirty="0"/>
        </a:p>
      </dsp:txBody>
      <dsp:txXfrm>
        <a:off x="2856468" y="3357896"/>
        <a:ext cx="1731409" cy="766861"/>
      </dsp:txXfrm>
    </dsp:sp>
    <dsp:sp modelId="{81CB2441-3EC7-4467-85D4-E19AE81EB51A}">
      <dsp:nvSpPr>
        <dsp:cNvPr id="0" name=""/>
        <dsp:cNvSpPr/>
      </dsp:nvSpPr>
      <dsp:spPr>
        <a:xfrm>
          <a:off x="5090939" y="2878607"/>
          <a:ext cx="3207541"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t>Dispositivos básicos</a:t>
          </a:r>
          <a:endParaRPr lang="es-CR" sz="2000" b="0" i="0" u="none" kern="1200" dirty="0"/>
        </a:p>
      </dsp:txBody>
      <dsp:txXfrm>
        <a:off x="5090939" y="2878607"/>
        <a:ext cx="3207541" cy="766861"/>
      </dsp:txXfrm>
    </dsp:sp>
    <dsp:sp modelId="{C93B9648-5E1F-4036-B54E-EDEC031580D1}">
      <dsp:nvSpPr>
        <dsp:cNvPr id="0" name=""/>
        <dsp:cNvSpPr/>
      </dsp:nvSpPr>
      <dsp:spPr>
        <a:xfrm>
          <a:off x="5090939" y="3837184"/>
          <a:ext cx="3207541" cy="7668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t>Dispositivos avanzados</a:t>
          </a:r>
          <a:endParaRPr lang="es-CR" sz="2000" b="0" i="0" u="none" kern="1200" dirty="0"/>
        </a:p>
      </dsp:txBody>
      <dsp:txXfrm>
        <a:off x="5090939" y="3837184"/>
        <a:ext cx="3207541" cy="7668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26850-9920-49ED-A35E-1D657A654DC2}">
      <dsp:nvSpPr>
        <dsp:cNvPr id="0" name=""/>
        <dsp:cNvSpPr/>
      </dsp:nvSpPr>
      <dsp:spPr>
        <a:xfrm rot="5400000">
          <a:off x="280881" y="374365"/>
          <a:ext cx="843425" cy="140344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3B5BD-E937-4501-8B01-AEF4A79585B1}">
      <dsp:nvSpPr>
        <dsp:cNvPr id="0" name=""/>
        <dsp:cNvSpPr/>
      </dsp:nvSpPr>
      <dsp:spPr>
        <a:xfrm>
          <a:off x="140092" y="793692"/>
          <a:ext cx="1267035" cy="111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CR" sz="2400" kern="1200" dirty="0"/>
            <a:t>Acceso</a:t>
          </a:r>
        </a:p>
      </dsp:txBody>
      <dsp:txXfrm>
        <a:off x="140092" y="793692"/>
        <a:ext cx="1267035" cy="1110630"/>
      </dsp:txXfrm>
    </dsp:sp>
    <dsp:sp modelId="{2FBC5BC9-385D-4341-9116-AC196787C156}">
      <dsp:nvSpPr>
        <dsp:cNvPr id="0" name=""/>
        <dsp:cNvSpPr/>
      </dsp:nvSpPr>
      <dsp:spPr>
        <a:xfrm>
          <a:off x="1168064" y="271042"/>
          <a:ext cx="239063" cy="23906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84ACE-287A-4DCB-9193-38EBB2194CB6}">
      <dsp:nvSpPr>
        <dsp:cNvPr id="0" name=""/>
        <dsp:cNvSpPr/>
      </dsp:nvSpPr>
      <dsp:spPr>
        <a:xfrm rot="5400000">
          <a:off x="1831980" y="-9455"/>
          <a:ext cx="843425" cy="140344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9B428-94A0-4528-B868-DF15D50ED7E0}">
      <dsp:nvSpPr>
        <dsp:cNvPr id="0" name=""/>
        <dsp:cNvSpPr/>
      </dsp:nvSpPr>
      <dsp:spPr>
        <a:xfrm>
          <a:off x="1691191" y="409871"/>
          <a:ext cx="1267035" cy="111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CR" sz="2400" kern="1200" dirty="0"/>
            <a:t>Uso</a:t>
          </a:r>
        </a:p>
      </dsp:txBody>
      <dsp:txXfrm>
        <a:off x="1691191" y="409871"/>
        <a:ext cx="1267035" cy="11106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33C6-2EEC-4DAD-84DA-B7D68BF5864F}">
      <dsp:nvSpPr>
        <dsp:cNvPr id="0" name=""/>
        <dsp:cNvSpPr/>
      </dsp:nvSpPr>
      <dsp:spPr>
        <a:xfrm>
          <a:off x="0" y="0"/>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b="1" kern="1200" dirty="0"/>
            <a:t>Programas de la Dirección de Recursos Tecnológicos en Educación</a:t>
          </a:r>
          <a:endParaRPr lang="es-CR" sz="3100" kern="1200" dirty="0"/>
        </a:p>
      </dsp:txBody>
      <dsp:txXfrm>
        <a:off x="2239099" y="0"/>
        <a:ext cx="8276500" cy="1359793"/>
      </dsp:txXfrm>
    </dsp:sp>
    <dsp:sp modelId="{4BBA17F9-C5C7-4AE7-A4E4-20C6EFA8A32C}">
      <dsp:nvSpPr>
        <dsp:cNvPr id="0" name=""/>
        <dsp:cNvSpPr/>
      </dsp:nvSpPr>
      <dsp:spPr>
        <a:xfrm>
          <a:off x="135979" y="135979"/>
          <a:ext cx="2103120" cy="1087834"/>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92" t="-3956" r="-2529" b="-42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92796-48E5-431D-9E0B-455CF44D83B0}">
      <dsp:nvSpPr>
        <dsp:cNvPr id="0" name=""/>
        <dsp:cNvSpPr/>
      </dsp:nvSpPr>
      <dsp:spPr>
        <a:xfrm>
          <a:off x="0" y="1495772"/>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b="1" kern="1200" dirty="0"/>
            <a:t>Programas del Fondo Nacional de Telecomunicaciones </a:t>
          </a:r>
          <a:endParaRPr lang="es-CR" sz="3100" kern="1200" dirty="0"/>
        </a:p>
      </dsp:txBody>
      <dsp:txXfrm>
        <a:off x="2239099" y="1495772"/>
        <a:ext cx="8276500" cy="1359793"/>
      </dsp:txXfrm>
    </dsp:sp>
    <dsp:sp modelId="{5271847D-4953-4E8A-B31F-3FE96973A476}">
      <dsp:nvSpPr>
        <dsp:cNvPr id="0" name=""/>
        <dsp:cNvSpPr/>
      </dsp:nvSpPr>
      <dsp:spPr>
        <a:xfrm>
          <a:off x="135979" y="1631751"/>
          <a:ext cx="2103120" cy="10878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65" t="-11383" r="-4495" b="-1047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4233A5-FAD1-47D4-ADA0-17495D755AA1}">
      <dsp:nvSpPr>
        <dsp:cNvPr id="0" name=""/>
        <dsp:cNvSpPr/>
      </dsp:nvSpPr>
      <dsp:spPr>
        <a:xfrm>
          <a:off x="0" y="2991544"/>
          <a:ext cx="10515600" cy="1359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ES" sz="3100" b="1" kern="1200" dirty="0"/>
            <a:t>Programas del Programa Nacional de informática educativa y la Fundación Omar Dengo </a:t>
          </a:r>
          <a:endParaRPr lang="es-CR" sz="3100" kern="1200" dirty="0"/>
        </a:p>
      </dsp:txBody>
      <dsp:txXfrm>
        <a:off x="2239099" y="2991544"/>
        <a:ext cx="8276500" cy="1359793"/>
      </dsp:txXfrm>
    </dsp:sp>
    <dsp:sp modelId="{015686AC-04F3-4BE0-B809-0C14B249B5E2}">
      <dsp:nvSpPr>
        <dsp:cNvPr id="0" name=""/>
        <dsp:cNvSpPr/>
      </dsp:nvSpPr>
      <dsp:spPr>
        <a:xfrm>
          <a:off x="135979" y="3127524"/>
          <a:ext cx="2103120" cy="108783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59" t="-13353" r="1359" b="-4154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6F74A-6685-4778-94A3-59AE6C544753}">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D510A-622D-4992-ABDC-E0F8DA40A38A}">
      <dsp:nvSpPr>
        <dsp:cNvPr id="0" name=""/>
        <dsp:cNvSpPr/>
      </dsp:nvSpPr>
      <dsp:spPr>
        <a:xfrm>
          <a:off x="115" y="0"/>
          <a:ext cx="461649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1">
          <a:noAutofit/>
        </a:bodyPr>
        <a:lstStyle/>
        <a:p>
          <a:pPr marL="0" lvl="0" indent="0" algn="l" defTabSz="1377950">
            <a:lnSpc>
              <a:spcPct val="90000"/>
            </a:lnSpc>
            <a:spcBef>
              <a:spcPct val="0"/>
            </a:spcBef>
            <a:spcAft>
              <a:spcPct val="35000"/>
            </a:spcAft>
            <a:buNone/>
          </a:pPr>
          <a:r>
            <a:rPr lang="es-ES" sz="3100" b="1" kern="1200" dirty="0">
              <a:solidFill>
                <a:srgbClr val="000000"/>
              </a:solidFill>
              <a:effectLst/>
              <a:latin typeface="Calibri "/>
              <a:ea typeface="Times New Roman" panose="02020603050405020304" pitchFamily="18" charset="0"/>
            </a:rPr>
            <a:t>2016</a:t>
          </a:r>
          <a:endParaRPr lang="es-CR" sz="3100" kern="1200" dirty="0">
            <a:latin typeface="Calibri "/>
          </a:endParaRPr>
        </a:p>
        <a:p>
          <a:pPr marL="228600" lvl="1" indent="-228600" algn="l" defTabSz="1066800">
            <a:lnSpc>
              <a:spcPct val="90000"/>
            </a:lnSpc>
            <a:spcBef>
              <a:spcPct val="0"/>
            </a:spcBef>
            <a:spcAft>
              <a:spcPct val="15000"/>
            </a:spcAft>
            <a:buChar char="•"/>
          </a:pPr>
          <a:r>
            <a:rPr lang="es-ES" sz="2400" b="0" kern="1200" dirty="0">
              <a:solidFill>
                <a:srgbClr val="000000"/>
              </a:solidFill>
              <a:effectLst/>
              <a:latin typeface="Calibri "/>
              <a:ea typeface="Times New Roman" panose="02020603050405020304" pitchFamily="18" charset="0"/>
            </a:rPr>
            <a:t>Censo Nacional de Tecnologías Digitales</a:t>
          </a:r>
          <a:endParaRPr lang="es-CR" sz="2400" b="0" kern="1200" dirty="0">
            <a:latin typeface="Calibri "/>
          </a:endParaRPr>
        </a:p>
      </dsp:txBody>
      <dsp:txXfrm>
        <a:off x="115" y="0"/>
        <a:ext cx="4616492" cy="1740535"/>
      </dsp:txXfrm>
    </dsp:sp>
    <dsp:sp modelId="{B75AB5CA-E429-4B9B-A957-3B0BD52460E4}">
      <dsp:nvSpPr>
        <dsp:cNvPr id="0" name=""/>
        <dsp:cNvSpPr/>
      </dsp:nvSpPr>
      <dsp:spPr>
        <a:xfrm>
          <a:off x="2090794"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1FF85-0FF8-4759-AFB4-3F2E1D245977}">
      <dsp:nvSpPr>
        <dsp:cNvPr id="0" name=""/>
        <dsp:cNvSpPr/>
      </dsp:nvSpPr>
      <dsp:spPr>
        <a:xfrm>
          <a:off x="4847432" y="2610802"/>
          <a:ext cx="461649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l" defTabSz="1333500">
            <a:lnSpc>
              <a:spcPct val="90000"/>
            </a:lnSpc>
            <a:spcBef>
              <a:spcPct val="0"/>
            </a:spcBef>
            <a:spcAft>
              <a:spcPct val="35000"/>
            </a:spcAft>
            <a:buNone/>
          </a:pPr>
          <a:r>
            <a:rPr lang="es-ES" sz="3000" b="1" kern="1200" dirty="0">
              <a:solidFill>
                <a:srgbClr val="000000"/>
              </a:solidFill>
              <a:effectLst/>
              <a:highlight>
                <a:srgbClr val="FFFFFF"/>
              </a:highlight>
              <a:latin typeface="Calibri "/>
              <a:ea typeface="Times New Roman" panose="02020603050405020304" pitchFamily="18" charset="0"/>
            </a:rPr>
            <a:t>2016 - 2021</a:t>
          </a:r>
          <a:endParaRPr lang="es-CR" sz="3000" kern="1200" dirty="0">
            <a:effectLst/>
            <a:highlight>
              <a:srgbClr val="FFFFFF"/>
            </a:highlight>
            <a:latin typeface="Calibri "/>
            <a:ea typeface="Times New Roman" panose="02020603050405020304" pitchFamily="18" charset="0"/>
          </a:endParaRPr>
        </a:p>
        <a:p>
          <a:pPr marL="228600" lvl="1" indent="-228600" algn="l" defTabSz="1066800">
            <a:lnSpc>
              <a:spcPct val="90000"/>
            </a:lnSpc>
            <a:spcBef>
              <a:spcPct val="0"/>
            </a:spcBef>
            <a:spcAft>
              <a:spcPct val="15000"/>
            </a:spcAft>
            <a:buChar char="•"/>
          </a:pPr>
          <a:r>
            <a:rPr lang="es-ES" sz="2400" b="0" kern="1200" dirty="0">
              <a:solidFill>
                <a:srgbClr val="000000"/>
              </a:solidFill>
              <a:effectLst/>
              <a:highlight>
                <a:srgbClr val="FFFFFF"/>
              </a:highlight>
              <a:latin typeface="Calibri "/>
              <a:ea typeface="Times New Roman" panose="02020603050405020304" pitchFamily="18" charset="0"/>
            </a:rPr>
            <a:t>Censo Escolar</a:t>
          </a:r>
          <a:endParaRPr lang="es-CR" sz="2400" b="0" kern="1200" dirty="0">
            <a:effectLst/>
            <a:highlight>
              <a:srgbClr val="FFFFFF"/>
            </a:highlight>
            <a:latin typeface="Calibri "/>
            <a:ea typeface="Times New Roman" panose="02020603050405020304" pitchFamily="18" charset="0"/>
          </a:endParaRPr>
        </a:p>
        <a:p>
          <a:pPr marL="228600" lvl="1" indent="-228600" algn="l" defTabSz="1066800">
            <a:lnSpc>
              <a:spcPct val="90000"/>
            </a:lnSpc>
            <a:spcBef>
              <a:spcPct val="0"/>
            </a:spcBef>
            <a:spcAft>
              <a:spcPct val="15000"/>
            </a:spcAft>
            <a:buChar char="•"/>
          </a:pPr>
          <a:r>
            <a:rPr lang="es-CR" sz="2400" b="0" kern="1200" dirty="0">
              <a:effectLst/>
              <a:highlight>
                <a:srgbClr val="FFFFFF"/>
              </a:highlight>
              <a:latin typeface="Calibri "/>
              <a:ea typeface="Times New Roman" panose="02020603050405020304" pitchFamily="18" charset="0"/>
            </a:rPr>
            <a:t>Datos FONATEL</a:t>
          </a:r>
        </a:p>
      </dsp:txBody>
      <dsp:txXfrm>
        <a:off x="4847432" y="2610802"/>
        <a:ext cx="4616492" cy="1740535"/>
      </dsp:txXfrm>
    </dsp:sp>
    <dsp:sp modelId="{C41F6ED1-8D94-47BE-9326-B55B2932B065}">
      <dsp:nvSpPr>
        <dsp:cNvPr id="0" name=""/>
        <dsp:cNvSpPr/>
      </dsp:nvSpPr>
      <dsp:spPr>
        <a:xfrm>
          <a:off x="693811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187C-2D13-419D-9ECB-12BC7D087B3A}">
      <dsp:nvSpPr>
        <dsp:cNvPr id="0" name=""/>
        <dsp:cNvSpPr/>
      </dsp:nvSpPr>
      <dsp:spPr>
        <a:xfrm>
          <a:off x="676076" y="1389"/>
          <a:ext cx="3226593" cy="1935956"/>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Procesos de educación en la no presencialidad adoptados.</a:t>
          </a:r>
          <a:endParaRPr lang="es-CR" sz="2500" kern="1200" dirty="0"/>
        </a:p>
      </dsp:txBody>
      <dsp:txXfrm>
        <a:off x="676076" y="1389"/>
        <a:ext cx="3226593" cy="1935956"/>
      </dsp:txXfrm>
    </dsp:sp>
    <dsp:sp modelId="{583E9FE5-5F25-4208-B8F7-555180B35183}">
      <dsp:nvSpPr>
        <dsp:cNvPr id="0" name=""/>
        <dsp:cNvSpPr/>
      </dsp:nvSpPr>
      <dsp:spPr>
        <a:xfrm>
          <a:off x="4225329" y="1389"/>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Fortalezas y oportunidades de mejora. </a:t>
          </a:r>
          <a:endParaRPr lang="es-CR" sz="2500" kern="1200" dirty="0"/>
        </a:p>
      </dsp:txBody>
      <dsp:txXfrm>
        <a:off x="4225329" y="1389"/>
        <a:ext cx="3226593" cy="1935956"/>
      </dsp:txXfrm>
    </dsp:sp>
    <dsp:sp modelId="{CDEB5B21-74B4-4FE4-BEAF-A8CB27C7F653}">
      <dsp:nvSpPr>
        <dsp:cNvPr id="0" name=""/>
        <dsp:cNvSpPr/>
      </dsp:nvSpPr>
      <dsp:spPr>
        <a:xfrm>
          <a:off x="676076" y="2260004"/>
          <a:ext cx="3226593" cy="1935956"/>
        </a:xfrm>
        <a:prstGeom prst="rect">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Censo a docentes de la FCE de la sede Rodrigo Facio.</a:t>
          </a:r>
          <a:endParaRPr lang="es-CR" sz="2500" kern="1200" dirty="0"/>
        </a:p>
      </dsp:txBody>
      <dsp:txXfrm>
        <a:off x="676076" y="2260004"/>
        <a:ext cx="3226593" cy="1935956"/>
      </dsp:txXfrm>
    </dsp:sp>
    <dsp:sp modelId="{28130EC2-53B5-4E74-9445-1816F7EEA45F}">
      <dsp:nvSpPr>
        <dsp:cNvPr id="0" name=""/>
        <dsp:cNvSpPr/>
      </dsp:nvSpPr>
      <dsp:spPr>
        <a:xfrm>
          <a:off x="4225329" y="2260004"/>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Nivel de respuesta del 46%.</a:t>
          </a:r>
          <a:endParaRPr lang="es-CR" sz="2500" kern="1200" dirty="0"/>
        </a:p>
      </dsp:txBody>
      <dsp:txXfrm>
        <a:off x="4225329" y="2260004"/>
        <a:ext cx="3226593" cy="19359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3F832-F224-42F9-BB30-03CC9A9DCD97}">
      <dsp:nvSpPr>
        <dsp:cNvPr id="0" name=""/>
        <dsp:cNvSpPr/>
      </dsp:nvSpPr>
      <dsp:spPr>
        <a:xfrm>
          <a:off x="0" y="220662"/>
          <a:ext cx="2539999" cy="1524000"/>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Edades entre los 36 a 65 años (76%).</a:t>
          </a:r>
          <a:endParaRPr lang="es-CR" sz="2500" kern="1200" dirty="0"/>
        </a:p>
      </dsp:txBody>
      <dsp:txXfrm>
        <a:off x="0" y="220662"/>
        <a:ext cx="2539999" cy="1524000"/>
      </dsp:txXfrm>
    </dsp:sp>
    <dsp:sp modelId="{6FD9E46F-80D2-4C3F-B723-4F00AE5A4C80}">
      <dsp:nvSpPr>
        <dsp:cNvPr id="0" name=""/>
        <dsp:cNvSpPr/>
      </dsp:nvSpPr>
      <dsp:spPr>
        <a:xfrm>
          <a:off x="2794000" y="220662"/>
          <a:ext cx="2539999" cy="1524000"/>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Mayoría son hombres (63%).</a:t>
          </a:r>
          <a:endParaRPr lang="es-CR" sz="2500" kern="1200" dirty="0"/>
        </a:p>
      </dsp:txBody>
      <dsp:txXfrm>
        <a:off x="2794000" y="220662"/>
        <a:ext cx="2539999" cy="1524000"/>
      </dsp:txXfrm>
    </dsp:sp>
    <dsp:sp modelId="{EBE5033E-1091-4674-B6FD-ADD86397B4EF}">
      <dsp:nvSpPr>
        <dsp:cNvPr id="0" name=""/>
        <dsp:cNvSpPr/>
      </dsp:nvSpPr>
      <dsp:spPr>
        <a:xfrm>
          <a:off x="5587999" y="220662"/>
          <a:ext cx="2539999" cy="1524000"/>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Mayoría tienen una maestría (60%) .</a:t>
          </a:r>
          <a:endParaRPr lang="es-CR" sz="2500" kern="1200" dirty="0"/>
        </a:p>
      </dsp:txBody>
      <dsp:txXfrm>
        <a:off x="5587999" y="220662"/>
        <a:ext cx="2539999" cy="1524000"/>
      </dsp:txXfrm>
    </dsp:sp>
    <dsp:sp modelId="{1FF1352D-6B2B-4C5E-A749-052552B9CE6E}">
      <dsp:nvSpPr>
        <dsp:cNvPr id="0" name=""/>
        <dsp:cNvSpPr/>
      </dsp:nvSpPr>
      <dsp:spPr>
        <a:xfrm>
          <a:off x="1397000" y="1998663"/>
          <a:ext cx="2539999" cy="1524000"/>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Todos residen en la GAM.</a:t>
          </a:r>
          <a:endParaRPr lang="es-CR" sz="2500" kern="1200" dirty="0"/>
        </a:p>
      </dsp:txBody>
      <dsp:txXfrm>
        <a:off x="1397000" y="1998663"/>
        <a:ext cx="2539999" cy="1524000"/>
      </dsp:txXfrm>
    </dsp:sp>
    <dsp:sp modelId="{E010C27F-7CA6-481D-931C-5630874305B0}">
      <dsp:nvSpPr>
        <dsp:cNvPr id="0" name=""/>
        <dsp:cNvSpPr/>
      </dsp:nvSpPr>
      <dsp:spPr>
        <a:xfrm>
          <a:off x="4191000" y="1998663"/>
          <a:ext cx="2539999" cy="1524000"/>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Todos cuentan con al menos una computadora.</a:t>
          </a:r>
          <a:endParaRPr lang="es-CR" sz="2500" kern="1200" dirty="0"/>
        </a:p>
      </dsp:txBody>
      <dsp:txXfrm>
        <a:off x="4191000" y="1998663"/>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A070C-A782-4469-A41A-7AF2B3F54A72}">
      <dsp:nvSpPr>
        <dsp:cNvPr id="0" name=""/>
        <dsp:cNvSpPr/>
      </dsp:nvSpPr>
      <dsp:spPr>
        <a:xfrm>
          <a:off x="0" y="17728"/>
          <a:ext cx="4111966"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effectLst/>
              <a:latin typeface="Calibri" panose="020F0502020204030204" pitchFamily="34" charset="0"/>
              <a:ea typeface="Calibri" panose="020F0502020204030204" pitchFamily="34" charset="0"/>
              <a:cs typeface="Times New Roman" panose="02020603050405020304" pitchFamily="18" charset="0"/>
            </a:rPr>
            <a:t>Política Nacional Sociedad del Conocimiento y Economía basadas en el Conocimiento 2022-2050</a:t>
          </a:r>
          <a:endParaRPr lang="es-CR" sz="1800" kern="1200" dirty="0"/>
        </a:p>
      </dsp:txBody>
      <dsp:txXfrm>
        <a:off x="55744" y="73472"/>
        <a:ext cx="4000478" cy="1030432"/>
      </dsp:txXfrm>
    </dsp:sp>
    <dsp:sp modelId="{C37BA9E9-3077-43FB-AF71-7F6FBCF6064E}">
      <dsp:nvSpPr>
        <dsp:cNvPr id="0" name=""/>
        <dsp:cNvSpPr/>
      </dsp:nvSpPr>
      <dsp:spPr>
        <a:xfrm>
          <a:off x="0" y="1335328"/>
          <a:ext cx="4111966"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effectLst/>
              <a:latin typeface="Calibri" panose="020F0502020204030204" pitchFamily="34" charset="0"/>
              <a:ea typeface="Calibri" panose="020F0502020204030204" pitchFamily="34" charset="0"/>
              <a:cs typeface="Times New Roman" panose="02020603050405020304" pitchFamily="18" charset="0"/>
            </a:rPr>
            <a:t>Plan Nacional de Ciencia, Tecnología e Innovación 2022-2027</a:t>
          </a:r>
        </a:p>
      </dsp:txBody>
      <dsp:txXfrm>
        <a:off x="55744" y="1391072"/>
        <a:ext cx="4000478" cy="1030432"/>
      </dsp:txXfrm>
    </dsp:sp>
    <dsp:sp modelId="{C0549FE7-F3AF-43B5-9B9C-99F16D88B046}">
      <dsp:nvSpPr>
        <dsp:cNvPr id="0" name=""/>
        <dsp:cNvSpPr/>
      </dsp:nvSpPr>
      <dsp:spPr>
        <a:xfrm>
          <a:off x="0" y="2652928"/>
          <a:ext cx="4111966"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effectLst/>
              <a:latin typeface="Calibri" panose="020F0502020204030204" pitchFamily="34" charset="0"/>
              <a:ea typeface="Calibri" panose="020F0502020204030204" pitchFamily="34" charset="0"/>
              <a:cs typeface="Times New Roman" panose="02020603050405020304" pitchFamily="18" charset="0"/>
            </a:rPr>
            <a:t>Plan Nacional de Telecomunicaciones 2022-2027</a:t>
          </a:r>
        </a:p>
      </dsp:txBody>
      <dsp:txXfrm>
        <a:off x="55744" y="2708672"/>
        <a:ext cx="4000478" cy="10304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7FB94-F6F2-4DAB-9590-564EE5CF92BC}">
      <dsp:nvSpPr>
        <dsp:cNvPr id="0" name=""/>
        <dsp:cNvSpPr/>
      </dsp:nvSpPr>
      <dsp:spPr>
        <a:xfrm>
          <a:off x="380348" y="561"/>
          <a:ext cx="2554000" cy="1532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El 99% de los profesores cuenta con internet en sus hogares.</a:t>
          </a:r>
          <a:endParaRPr lang="es-CR" sz="2400" kern="1200" dirty="0"/>
        </a:p>
      </dsp:txBody>
      <dsp:txXfrm>
        <a:off x="380348" y="561"/>
        <a:ext cx="2554000" cy="15324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794C3-AC5E-4155-871B-3FA9B3680E9D}">
      <dsp:nvSpPr>
        <dsp:cNvPr id="0" name=""/>
        <dsp:cNvSpPr/>
      </dsp:nvSpPr>
      <dsp:spPr>
        <a:xfrm>
          <a:off x="92315" y="143"/>
          <a:ext cx="2555394" cy="153323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El 93% indica que su conexión es buena o muy buena.</a:t>
          </a:r>
          <a:endParaRPr lang="es-CR" sz="2400" kern="1200" dirty="0"/>
        </a:p>
      </dsp:txBody>
      <dsp:txXfrm>
        <a:off x="92315" y="143"/>
        <a:ext cx="2555394" cy="15332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187C-2D13-419D-9ECB-12BC7D087B3A}">
      <dsp:nvSpPr>
        <dsp:cNvPr id="0" name=""/>
        <dsp:cNvSpPr/>
      </dsp:nvSpPr>
      <dsp:spPr>
        <a:xfrm>
          <a:off x="676076" y="1389"/>
          <a:ext cx="3226593" cy="1935956"/>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Alto nivel de conectividad y de tecnologías de información y comunicación.</a:t>
          </a:r>
          <a:endParaRPr lang="es-CR" sz="2500" kern="1200" dirty="0"/>
        </a:p>
      </dsp:txBody>
      <dsp:txXfrm>
        <a:off x="676076" y="1389"/>
        <a:ext cx="3226593" cy="1935956"/>
      </dsp:txXfrm>
    </dsp:sp>
    <dsp:sp modelId="{583E9FE5-5F25-4208-B8F7-555180B35183}">
      <dsp:nvSpPr>
        <dsp:cNvPr id="0" name=""/>
        <dsp:cNvSpPr/>
      </dsp:nvSpPr>
      <dsp:spPr>
        <a:xfrm>
          <a:off x="4225329" y="1389"/>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Nivel de conocimiento previo a la pandemia en salas virtuales era moderado, muy poco o ninguno (71%).</a:t>
          </a:r>
          <a:endParaRPr lang="es-CR" sz="2500" kern="1200" dirty="0"/>
        </a:p>
      </dsp:txBody>
      <dsp:txXfrm>
        <a:off x="4225329" y="1389"/>
        <a:ext cx="3226593" cy="1935956"/>
      </dsp:txXfrm>
    </dsp:sp>
    <dsp:sp modelId="{CDEB5B21-74B4-4FE4-BEAF-A8CB27C7F653}">
      <dsp:nvSpPr>
        <dsp:cNvPr id="0" name=""/>
        <dsp:cNvSpPr/>
      </dsp:nvSpPr>
      <dsp:spPr>
        <a:xfrm>
          <a:off x="676076" y="2260004"/>
          <a:ext cx="3226593" cy="1935956"/>
        </a:xfrm>
        <a:prstGeom prst="rect">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Previo la pandemia el 81% de los docentes había impartido menos del 10% de sus clases en modalidad NP.</a:t>
          </a:r>
          <a:endParaRPr lang="es-CR" sz="2500" kern="1200" dirty="0"/>
        </a:p>
      </dsp:txBody>
      <dsp:txXfrm>
        <a:off x="676076" y="2260004"/>
        <a:ext cx="3226593" cy="1935956"/>
      </dsp:txXfrm>
    </dsp:sp>
    <dsp:sp modelId="{28130EC2-53B5-4E74-9445-1816F7EEA45F}">
      <dsp:nvSpPr>
        <dsp:cNvPr id="0" name=""/>
        <dsp:cNvSpPr/>
      </dsp:nvSpPr>
      <dsp:spPr>
        <a:xfrm>
          <a:off x="4225329" y="2260004"/>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t>Durante la pandemia el 97% de los profesores dieron sus clases de forma sincrónica.</a:t>
          </a:r>
          <a:endParaRPr lang="es-CR" sz="2500" kern="1200" dirty="0"/>
        </a:p>
      </dsp:txBody>
      <dsp:txXfrm>
        <a:off x="4225329" y="2260004"/>
        <a:ext cx="3226593" cy="19359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187C-2D13-419D-9ECB-12BC7D087B3A}">
      <dsp:nvSpPr>
        <dsp:cNvPr id="0" name=""/>
        <dsp:cNvSpPr/>
      </dsp:nvSpPr>
      <dsp:spPr>
        <a:xfrm>
          <a:off x="676076" y="1389"/>
          <a:ext cx="3226593" cy="1935956"/>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Previo la pandemia muchos educadores no conocían herramientas como el uso y manejo de salas virtuales.</a:t>
          </a:r>
          <a:endParaRPr lang="es-CR" sz="2400" kern="1200" dirty="0"/>
        </a:p>
      </dsp:txBody>
      <dsp:txXfrm>
        <a:off x="676076" y="1389"/>
        <a:ext cx="3226593" cy="1935956"/>
      </dsp:txXfrm>
    </dsp:sp>
    <dsp:sp modelId="{583E9FE5-5F25-4208-B8F7-555180B35183}">
      <dsp:nvSpPr>
        <dsp:cNvPr id="0" name=""/>
        <dsp:cNvSpPr/>
      </dsp:nvSpPr>
      <dsp:spPr>
        <a:xfrm>
          <a:off x="4225329" y="1389"/>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Docentes hoy en día quieren implementar un modelo híbrido (60%) o no presencial (21%) para sus clases.</a:t>
          </a:r>
          <a:endParaRPr lang="es-CR" sz="2400" kern="1200" dirty="0"/>
        </a:p>
      </dsp:txBody>
      <dsp:txXfrm>
        <a:off x="4225329" y="1389"/>
        <a:ext cx="3226593" cy="1935956"/>
      </dsp:txXfrm>
    </dsp:sp>
    <dsp:sp modelId="{CDEB5B21-74B4-4FE4-BEAF-A8CB27C7F653}">
      <dsp:nvSpPr>
        <dsp:cNvPr id="0" name=""/>
        <dsp:cNvSpPr/>
      </dsp:nvSpPr>
      <dsp:spPr>
        <a:xfrm>
          <a:off x="676076" y="2260004"/>
          <a:ext cx="3226593" cy="1935956"/>
        </a:xfrm>
        <a:prstGeom prst="rect">
          <a:avLst/>
        </a:prstGeom>
        <a:solidFill>
          <a:schemeClr val="accent5">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62% de los docentes considera que sus conocimientos digitales son altos.</a:t>
          </a:r>
          <a:endParaRPr lang="es-CR" sz="2400" kern="1200" dirty="0"/>
        </a:p>
      </dsp:txBody>
      <dsp:txXfrm>
        <a:off x="676076" y="2260004"/>
        <a:ext cx="3226593" cy="1935956"/>
      </dsp:txXfrm>
    </dsp:sp>
    <dsp:sp modelId="{28130EC2-53B5-4E74-9445-1816F7EEA45F}">
      <dsp:nvSpPr>
        <dsp:cNvPr id="0" name=""/>
        <dsp:cNvSpPr/>
      </dsp:nvSpPr>
      <dsp:spPr>
        <a:xfrm>
          <a:off x="4225329" y="2260004"/>
          <a:ext cx="3226593" cy="1935956"/>
        </a:xfrm>
        <a:prstGeom prst="rect">
          <a:avLst/>
        </a:prstGeom>
        <a:solidFill>
          <a:schemeClr val="accent5">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Sin embargo, cerca del 30% indica que nunca o casi nunca recibieron capacitaciones para generar conocimientos digitales por parte de la UCR.</a:t>
          </a:r>
          <a:endParaRPr lang="es-CR" sz="2100" kern="1200" dirty="0"/>
        </a:p>
      </dsp:txBody>
      <dsp:txXfrm>
        <a:off x="4225329" y="2260004"/>
        <a:ext cx="3226593" cy="19359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67EF1-B291-4C6F-A09B-0FA5C8F28A14}">
      <dsp:nvSpPr>
        <dsp:cNvPr id="0" name=""/>
        <dsp:cNvSpPr/>
      </dsp:nvSpPr>
      <dsp:spPr>
        <a:xfrm>
          <a:off x="0" y="403424"/>
          <a:ext cx="3417093" cy="2050256"/>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Se demostró que existe poca diferencia por sexo en el tipo de acceso a la tecnología.</a:t>
          </a:r>
          <a:endParaRPr lang="es-CR" sz="2400" kern="1200" dirty="0"/>
        </a:p>
      </dsp:txBody>
      <dsp:txXfrm>
        <a:off x="0" y="403424"/>
        <a:ext cx="3417093" cy="2050256"/>
      </dsp:txXfrm>
    </dsp:sp>
    <dsp:sp modelId="{50075524-36C3-46F0-94BE-EE2159A0BFEF}">
      <dsp:nvSpPr>
        <dsp:cNvPr id="0" name=""/>
        <dsp:cNvSpPr/>
      </dsp:nvSpPr>
      <dsp:spPr>
        <a:xfrm>
          <a:off x="3758803" y="403424"/>
          <a:ext cx="3417093" cy="2050256"/>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Docentes de 56 años o más cuentan con menos internet móvil, pero con más internet fijo que los menores.</a:t>
          </a:r>
          <a:endParaRPr lang="es-CR" sz="2400" kern="1200" dirty="0"/>
        </a:p>
      </dsp:txBody>
      <dsp:txXfrm>
        <a:off x="3758803" y="403424"/>
        <a:ext cx="3417093" cy="2050256"/>
      </dsp:txXfrm>
    </dsp:sp>
    <dsp:sp modelId="{028763F9-CE27-4ED9-AA77-0C9360AD9949}">
      <dsp:nvSpPr>
        <dsp:cNvPr id="0" name=""/>
        <dsp:cNvSpPr/>
      </dsp:nvSpPr>
      <dsp:spPr>
        <a:xfrm>
          <a:off x="7517606" y="403424"/>
          <a:ext cx="3417093" cy="2050256"/>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t>Los mayores de 56 años tienen mayor tenencia de computadoras de escritorio y las usan en mayor medida para brindar clases que los educadores menores.</a:t>
          </a:r>
          <a:endParaRPr lang="es-CR" sz="2100" kern="1200" dirty="0"/>
        </a:p>
      </dsp:txBody>
      <dsp:txXfrm>
        <a:off x="7517606" y="403424"/>
        <a:ext cx="3417093" cy="2050256"/>
      </dsp:txXfrm>
    </dsp:sp>
    <dsp:sp modelId="{E122212A-A95E-4001-B2D5-FC4B935DE39D}">
      <dsp:nvSpPr>
        <dsp:cNvPr id="0" name=""/>
        <dsp:cNvSpPr/>
      </dsp:nvSpPr>
      <dsp:spPr>
        <a:xfrm>
          <a:off x="1879401" y="2795389"/>
          <a:ext cx="3417093" cy="2050256"/>
        </a:xfrm>
        <a:prstGeom prst="rect">
          <a:avLst/>
        </a:prstGeom>
        <a:solidFill>
          <a:schemeClr val="accent5">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Los docentes de 55 años o menos se capacitan más por sus propios medios.</a:t>
          </a:r>
          <a:endParaRPr lang="es-CR" sz="2400" kern="1200" dirty="0"/>
        </a:p>
      </dsp:txBody>
      <dsp:txXfrm>
        <a:off x="1879401" y="2795389"/>
        <a:ext cx="3417093" cy="2050256"/>
      </dsp:txXfrm>
    </dsp:sp>
    <dsp:sp modelId="{C4B691C8-F007-4BD6-B37D-55480D4EDC3F}">
      <dsp:nvSpPr>
        <dsp:cNvPr id="0" name=""/>
        <dsp:cNvSpPr/>
      </dsp:nvSpPr>
      <dsp:spPr>
        <a:xfrm>
          <a:off x="5638204" y="2795389"/>
          <a:ext cx="3417093" cy="2050256"/>
        </a:xfrm>
        <a:prstGeom prst="rect">
          <a:avLst/>
        </a:prstGeom>
        <a:solidFill>
          <a:schemeClr val="accent5">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kern="1200" dirty="0"/>
            <a:t>Los menores consideran en mayor medida tener un entendimiento más alto en comparación con los mayores.</a:t>
          </a:r>
          <a:endParaRPr lang="es-CR" sz="2300" kern="1200" dirty="0"/>
        </a:p>
      </dsp:txBody>
      <dsp:txXfrm>
        <a:off x="5638204" y="2795389"/>
        <a:ext cx="3417093" cy="20502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6673-C0FD-442E-AF6A-7F8087F5F1AC}">
      <dsp:nvSpPr>
        <dsp:cNvPr id="0" name=""/>
        <dsp:cNvSpPr/>
      </dsp:nvSpPr>
      <dsp:spPr>
        <a:xfrm>
          <a:off x="1145" y="716512"/>
          <a:ext cx="2287215" cy="914886"/>
        </a:xfrm>
        <a:prstGeom prst="chevron">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Principales retos al brindar clases en modalidad NP:</a:t>
          </a:r>
          <a:endParaRPr lang="es-CR" sz="1600" kern="1200" dirty="0"/>
        </a:p>
      </dsp:txBody>
      <dsp:txXfrm>
        <a:off x="458588" y="716512"/>
        <a:ext cx="1372329" cy="914886"/>
      </dsp:txXfrm>
    </dsp:sp>
    <dsp:sp modelId="{B933F37D-F919-4026-9A4D-F92A1F00AD2C}">
      <dsp:nvSpPr>
        <dsp:cNvPr id="0" name=""/>
        <dsp:cNvSpPr/>
      </dsp:nvSpPr>
      <dsp:spPr>
        <a:xfrm>
          <a:off x="1991022" y="794278"/>
          <a:ext cx="1898388" cy="759355"/>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s-ES" sz="1400" kern="1200" dirty="0"/>
            <a:t>Baja participación del estudiantado</a:t>
          </a:r>
          <a:endParaRPr lang="es-CR" sz="1400" kern="1200" dirty="0"/>
        </a:p>
      </dsp:txBody>
      <dsp:txXfrm>
        <a:off x="2370700" y="794278"/>
        <a:ext cx="1139033" cy="759355"/>
      </dsp:txXfrm>
    </dsp:sp>
    <dsp:sp modelId="{F28B59F4-B730-4665-A05D-06A36F9D5AAF}">
      <dsp:nvSpPr>
        <dsp:cNvPr id="0" name=""/>
        <dsp:cNvSpPr/>
      </dsp:nvSpPr>
      <dsp:spPr>
        <a:xfrm>
          <a:off x="3623637" y="794278"/>
          <a:ext cx="1898388" cy="759355"/>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R" sz="1600" kern="1200" dirty="0"/>
            <a:t>Mala </a:t>
          </a:r>
          <a:r>
            <a:rPr lang="es-ES" sz="1600" kern="1200" dirty="0"/>
            <a:t>conectividad</a:t>
          </a:r>
          <a:endParaRPr lang="es-CR" sz="1600" kern="1200" dirty="0"/>
        </a:p>
      </dsp:txBody>
      <dsp:txXfrm>
        <a:off x="4003315" y="794278"/>
        <a:ext cx="1139033" cy="759355"/>
      </dsp:txXfrm>
    </dsp:sp>
    <dsp:sp modelId="{FE9A182A-12EB-4039-843B-6B5717C9818D}">
      <dsp:nvSpPr>
        <dsp:cNvPr id="0" name=""/>
        <dsp:cNvSpPr/>
      </dsp:nvSpPr>
      <dsp:spPr>
        <a:xfrm>
          <a:off x="5256251" y="794278"/>
          <a:ext cx="1898388" cy="759355"/>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Curva de aprendizaje </a:t>
          </a:r>
          <a:endParaRPr lang="es-CR" sz="1600" kern="1200" dirty="0"/>
        </a:p>
      </dsp:txBody>
      <dsp:txXfrm>
        <a:off x="5635929" y="794278"/>
        <a:ext cx="1139033" cy="759355"/>
      </dsp:txXfrm>
    </dsp:sp>
    <dsp:sp modelId="{D406A870-CEF6-4B6B-ACE3-46270A39A6C5}">
      <dsp:nvSpPr>
        <dsp:cNvPr id="0" name=""/>
        <dsp:cNvSpPr/>
      </dsp:nvSpPr>
      <dsp:spPr>
        <a:xfrm>
          <a:off x="6888865" y="794278"/>
          <a:ext cx="1898388" cy="759355"/>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Evaluaciones</a:t>
          </a:r>
          <a:endParaRPr lang="es-CR" sz="1600" kern="1200" dirty="0"/>
        </a:p>
      </dsp:txBody>
      <dsp:txXfrm>
        <a:off x="7268543" y="794278"/>
        <a:ext cx="1139033" cy="7593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6673-C0FD-442E-AF6A-7F8087F5F1AC}">
      <dsp:nvSpPr>
        <dsp:cNvPr id="0" name=""/>
        <dsp:cNvSpPr/>
      </dsp:nvSpPr>
      <dsp:spPr>
        <a:xfrm>
          <a:off x="1155" y="646665"/>
          <a:ext cx="2307046" cy="922818"/>
        </a:xfrm>
        <a:prstGeom prst="chevron">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Principales temáticas con menor conocimiento:</a:t>
          </a:r>
          <a:endParaRPr lang="es-CR" sz="1600" kern="1200" dirty="0"/>
        </a:p>
      </dsp:txBody>
      <dsp:txXfrm>
        <a:off x="462564" y="646665"/>
        <a:ext cx="1384228" cy="922818"/>
      </dsp:txXfrm>
    </dsp:sp>
    <dsp:sp modelId="{B933F37D-F919-4026-9A4D-F92A1F00AD2C}">
      <dsp:nvSpPr>
        <dsp:cNvPr id="0" name=""/>
        <dsp:cNvSpPr/>
      </dsp:nvSpPr>
      <dsp:spPr>
        <a:xfrm>
          <a:off x="2008285" y="725105"/>
          <a:ext cx="1914848" cy="765939"/>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Medicación virtual</a:t>
          </a:r>
          <a:endParaRPr lang="es-CR" sz="1600" kern="1200" dirty="0"/>
        </a:p>
      </dsp:txBody>
      <dsp:txXfrm>
        <a:off x="2391255" y="725105"/>
        <a:ext cx="1148909" cy="765939"/>
      </dsp:txXfrm>
    </dsp:sp>
    <dsp:sp modelId="{F28B59F4-B730-4665-A05D-06A36F9D5AAF}">
      <dsp:nvSpPr>
        <dsp:cNvPr id="0" name=""/>
        <dsp:cNvSpPr/>
      </dsp:nvSpPr>
      <dsp:spPr>
        <a:xfrm>
          <a:off x="3655055" y="725105"/>
          <a:ext cx="1914848" cy="765939"/>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Uso de plataformas digitales</a:t>
          </a:r>
          <a:endParaRPr lang="es-CR" sz="1600" kern="1200" dirty="0"/>
        </a:p>
      </dsp:txBody>
      <dsp:txXfrm>
        <a:off x="4038025" y="725105"/>
        <a:ext cx="1148909" cy="765939"/>
      </dsp:txXfrm>
    </dsp:sp>
    <dsp:sp modelId="{FE9A182A-12EB-4039-843B-6B5717C9818D}">
      <dsp:nvSpPr>
        <dsp:cNvPr id="0" name=""/>
        <dsp:cNvSpPr/>
      </dsp:nvSpPr>
      <dsp:spPr>
        <a:xfrm>
          <a:off x="5301825" y="725105"/>
          <a:ext cx="1914848" cy="765939"/>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Recursos digitales para citar</a:t>
          </a:r>
          <a:endParaRPr lang="es-CR" sz="1600" kern="1200" dirty="0"/>
        </a:p>
      </dsp:txBody>
      <dsp:txXfrm>
        <a:off x="5684795" y="725105"/>
        <a:ext cx="1148909" cy="765939"/>
      </dsp:txXfrm>
    </dsp:sp>
    <dsp:sp modelId="{D406A870-CEF6-4B6B-ACE3-46270A39A6C5}">
      <dsp:nvSpPr>
        <dsp:cNvPr id="0" name=""/>
        <dsp:cNvSpPr/>
      </dsp:nvSpPr>
      <dsp:spPr>
        <a:xfrm>
          <a:off x="6948595" y="725105"/>
          <a:ext cx="1914848" cy="765939"/>
        </a:xfrm>
        <a:prstGeom prst="chevron">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S" sz="1600" kern="1200" dirty="0"/>
            <a:t>Detección de plagio</a:t>
          </a:r>
          <a:endParaRPr lang="es-CR" sz="1600" kern="1200" dirty="0"/>
        </a:p>
      </dsp:txBody>
      <dsp:txXfrm>
        <a:off x="7331565" y="725105"/>
        <a:ext cx="1148909" cy="7659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2C581-FFD3-42FF-8BC9-8C65BA04E983}">
      <dsp:nvSpPr>
        <dsp:cNvPr id="0" name=""/>
        <dsp:cNvSpPr/>
      </dsp:nvSpPr>
      <dsp:spPr>
        <a:xfrm>
          <a:off x="0" y="479918"/>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Calibri Light" panose="020F0302020204030204"/>
            </a:rPr>
            <a:t>Ingresos</a:t>
          </a:r>
          <a:endParaRPr lang="en-US" sz="3900" kern="1200" dirty="0" err="1"/>
        </a:p>
      </dsp:txBody>
      <dsp:txXfrm>
        <a:off x="0" y="479918"/>
        <a:ext cx="2359846" cy="1415908"/>
      </dsp:txXfrm>
    </dsp:sp>
    <dsp:sp modelId="{EAE6F8D9-F92C-4A81-BABF-B92DCE0D7232}">
      <dsp:nvSpPr>
        <dsp:cNvPr id="0" name=""/>
        <dsp:cNvSpPr/>
      </dsp:nvSpPr>
      <dsp:spPr>
        <a:xfrm>
          <a:off x="2595831" y="479918"/>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Calibri Light" panose="020F0302020204030204"/>
            </a:rPr>
            <a:t>Geografía</a:t>
          </a:r>
          <a:endParaRPr lang="en-US" sz="3900" kern="1200" dirty="0" err="1"/>
        </a:p>
      </dsp:txBody>
      <dsp:txXfrm>
        <a:off x="2595831" y="479918"/>
        <a:ext cx="2359846" cy="1415908"/>
      </dsp:txXfrm>
    </dsp:sp>
    <dsp:sp modelId="{129C2661-4498-4924-9248-4B0789C0A2ED}">
      <dsp:nvSpPr>
        <dsp:cNvPr id="0" name=""/>
        <dsp:cNvSpPr/>
      </dsp:nvSpPr>
      <dsp:spPr>
        <a:xfrm>
          <a:off x="5191663" y="479918"/>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err="1">
              <a:latin typeface="Calibri Light" panose="020F0302020204030204"/>
            </a:rPr>
            <a:t>Edad</a:t>
          </a:r>
        </a:p>
      </dsp:txBody>
      <dsp:txXfrm>
        <a:off x="5191663" y="479918"/>
        <a:ext cx="2359846" cy="1415908"/>
      </dsp:txXfrm>
    </dsp:sp>
    <dsp:sp modelId="{75B18926-3332-40E5-89DE-4CC3D327A7A0}">
      <dsp:nvSpPr>
        <dsp:cNvPr id="0" name=""/>
        <dsp:cNvSpPr/>
      </dsp:nvSpPr>
      <dsp:spPr>
        <a:xfrm>
          <a:off x="0" y="2131810"/>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Calibri Light" panose="020F0302020204030204"/>
            </a:rPr>
            <a:t>Sexo</a:t>
          </a:r>
          <a:endParaRPr lang="en-US" sz="3900" kern="1200" dirty="0" err="1"/>
        </a:p>
      </dsp:txBody>
      <dsp:txXfrm>
        <a:off x="0" y="2131810"/>
        <a:ext cx="2359846" cy="1415908"/>
      </dsp:txXfrm>
    </dsp:sp>
    <dsp:sp modelId="{A7521B1F-03B0-468E-A67C-0C6337F859B8}">
      <dsp:nvSpPr>
        <dsp:cNvPr id="0" name=""/>
        <dsp:cNvSpPr/>
      </dsp:nvSpPr>
      <dsp:spPr>
        <a:xfrm>
          <a:off x="2595831" y="2131810"/>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err="1">
              <a:latin typeface="Calibri Light" panose="020F0302020204030204"/>
            </a:rPr>
            <a:t>Idioma</a:t>
          </a:r>
          <a:endParaRPr lang="en-US" sz="3900" kern="1200" dirty="0" err="1"/>
        </a:p>
      </dsp:txBody>
      <dsp:txXfrm>
        <a:off x="2595831" y="2131810"/>
        <a:ext cx="2359846" cy="1415908"/>
      </dsp:txXfrm>
    </dsp:sp>
    <dsp:sp modelId="{51D44C60-432D-4A16-B28F-A1666F1BAA39}">
      <dsp:nvSpPr>
        <dsp:cNvPr id="0" name=""/>
        <dsp:cNvSpPr/>
      </dsp:nvSpPr>
      <dsp:spPr>
        <a:xfrm>
          <a:off x="5191663" y="2131810"/>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Calibri Light" panose="020F0302020204030204"/>
            </a:rPr>
            <a:t>Educación</a:t>
          </a:r>
        </a:p>
      </dsp:txBody>
      <dsp:txXfrm>
        <a:off x="5191663" y="2131810"/>
        <a:ext cx="2359846" cy="1415908"/>
      </dsp:txXfrm>
    </dsp:sp>
    <dsp:sp modelId="{84A2B990-4DB0-47B2-A952-E8F32210D67B}">
      <dsp:nvSpPr>
        <dsp:cNvPr id="0" name=""/>
        <dsp:cNvSpPr/>
      </dsp:nvSpPr>
      <dsp:spPr>
        <a:xfrm>
          <a:off x="1297915" y="3783703"/>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Empleo</a:t>
          </a:r>
        </a:p>
      </dsp:txBody>
      <dsp:txXfrm>
        <a:off x="1297915" y="3783703"/>
        <a:ext cx="2359846" cy="1415908"/>
      </dsp:txXfrm>
    </dsp:sp>
    <dsp:sp modelId="{215452EF-2073-470E-8064-FD559B19AB95}">
      <dsp:nvSpPr>
        <dsp:cNvPr id="0" name=""/>
        <dsp:cNvSpPr/>
      </dsp:nvSpPr>
      <dsp:spPr>
        <a:xfrm>
          <a:off x="3893747" y="3783703"/>
          <a:ext cx="2359846" cy="1415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kern="1200" dirty="0">
              <a:latin typeface="Calibri Light" panose="020F0302020204030204"/>
            </a:rPr>
            <a:t>Integridad Física</a:t>
          </a:r>
        </a:p>
      </dsp:txBody>
      <dsp:txXfrm>
        <a:off x="3893747" y="3783703"/>
        <a:ext cx="2359846" cy="141590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C2687-AD5C-4C39-9805-CA2FFF3180DA}">
      <dsp:nvSpPr>
        <dsp:cNvPr id="0" name=""/>
        <dsp:cNvSpPr/>
      </dsp:nvSpPr>
      <dsp:spPr>
        <a:xfrm>
          <a:off x="1561833" y="1580986"/>
          <a:ext cx="1908907" cy="1908907"/>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Acceso</a:t>
          </a:r>
          <a:endParaRPr lang="en-US" sz="1800" kern="1200" dirty="0"/>
        </a:p>
      </dsp:txBody>
      <dsp:txXfrm>
        <a:off x="1945608" y="2028138"/>
        <a:ext cx="1141357" cy="981218"/>
      </dsp:txXfrm>
    </dsp:sp>
    <dsp:sp modelId="{63CA9344-8A73-4110-AC62-E51784C81D77}">
      <dsp:nvSpPr>
        <dsp:cNvPr id="0" name=""/>
        <dsp:cNvSpPr/>
      </dsp:nvSpPr>
      <dsp:spPr>
        <a:xfrm>
          <a:off x="451196" y="1129790"/>
          <a:ext cx="1388296" cy="1388296"/>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Uso</a:t>
          </a:r>
          <a:endParaRPr lang="en-US" sz="1800" kern="1200" dirty="0"/>
        </a:p>
      </dsp:txBody>
      <dsp:txXfrm>
        <a:off x="800704" y="1481410"/>
        <a:ext cx="689280" cy="685056"/>
      </dsp:txXfrm>
    </dsp:sp>
    <dsp:sp modelId="{4EF9091C-E5B7-464B-B566-B67A48A6F5B8}">
      <dsp:nvSpPr>
        <dsp:cNvPr id="0" name=""/>
        <dsp:cNvSpPr/>
      </dsp:nvSpPr>
      <dsp:spPr>
        <a:xfrm rot="20700000">
          <a:off x="1228783" y="172007"/>
          <a:ext cx="1360247" cy="1360247"/>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Calidad</a:t>
          </a:r>
          <a:endParaRPr lang="en-US" sz="1800" kern="1200" dirty="0"/>
        </a:p>
      </dsp:txBody>
      <dsp:txXfrm rot="-20700000">
        <a:off x="1527126" y="470349"/>
        <a:ext cx="763563" cy="763563"/>
      </dsp:txXfrm>
    </dsp:sp>
    <dsp:sp modelId="{D1DDF5CF-13A0-4A59-A76C-849E508AE980}">
      <dsp:nvSpPr>
        <dsp:cNvPr id="0" name=""/>
        <dsp:cNvSpPr/>
      </dsp:nvSpPr>
      <dsp:spPr>
        <a:xfrm>
          <a:off x="1407269" y="1297334"/>
          <a:ext cx="2443401" cy="2443401"/>
        </a:xfrm>
        <a:prstGeom prst="circularArrow">
          <a:avLst>
            <a:gd name="adj1" fmla="val 4688"/>
            <a:gd name="adj2" fmla="val 299029"/>
            <a:gd name="adj3" fmla="val 2496138"/>
            <a:gd name="adj4" fmla="val 15905115"/>
            <a:gd name="adj5" fmla="val 5469"/>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96017-E05D-4A8A-BC10-02A34BA4BD45}">
      <dsp:nvSpPr>
        <dsp:cNvPr id="0" name=""/>
        <dsp:cNvSpPr/>
      </dsp:nvSpPr>
      <dsp:spPr>
        <a:xfrm>
          <a:off x="205331" y="825717"/>
          <a:ext cx="1775284" cy="1775284"/>
        </a:xfrm>
        <a:prstGeom prst="leftCircularArrow">
          <a:avLst>
            <a:gd name="adj1" fmla="val 6452"/>
            <a:gd name="adj2" fmla="val 429999"/>
            <a:gd name="adj3" fmla="val 10489124"/>
            <a:gd name="adj4" fmla="val 14837806"/>
            <a:gd name="adj5" fmla="val 752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180F4-4063-40A0-8AF2-BBDB2EBC906F}">
      <dsp:nvSpPr>
        <dsp:cNvPr id="0" name=""/>
        <dsp:cNvSpPr/>
      </dsp:nvSpPr>
      <dsp:spPr>
        <a:xfrm>
          <a:off x="914144" y="-122832"/>
          <a:ext cx="1914113" cy="1914113"/>
        </a:xfrm>
        <a:prstGeom prst="circularArrow">
          <a:avLst>
            <a:gd name="adj1" fmla="val 5984"/>
            <a:gd name="adj2" fmla="val 394124"/>
            <a:gd name="adj3" fmla="val 13313824"/>
            <a:gd name="adj4" fmla="val 10508221"/>
            <a:gd name="adj5" fmla="val 698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11F2A-3A23-496A-A113-FFFB960611DD}">
      <dsp:nvSpPr>
        <dsp:cNvPr id="0" name=""/>
        <dsp:cNvSpPr/>
      </dsp:nvSpPr>
      <dsp:spPr>
        <a:xfrm rot="5400000">
          <a:off x="1384802" y="1049620"/>
          <a:ext cx="921794" cy="104943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17E63-2FB2-45DF-8D66-85ACE9C9A432}">
      <dsp:nvSpPr>
        <dsp:cNvPr id="0" name=""/>
        <dsp:cNvSpPr/>
      </dsp:nvSpPr>
      <dsp:spPr>
        <a:xfrm>
          <a:off x="1140582" y="27792"/>
          <a:ext cx="1551759" cy="1086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dirty="0"/>
            <a:t>Etapa 1</a:t>
          </a:r>
          <a:endParaRPr lang="en-US" sz="2800" kern="1200" dirty="0"/>
        </a:p>
      </dsp:txBody>
      <dsp:txXfrm>
        <a:off x="1193615" y="80825"/>
        <a:ext cx="1445693" cy="980115"/>
      </dsp:txXfrm>
    </dsp:sp>
    <dsp:sp modelId="{A2A7B9C8-DBB9-4299-8944-D83BB315BBCC}">
      <dsp:nvSpPr>
        <dsp:cNvPr id="0" name=""/>
        <dsp:cNvSpPr/>
      </dsp:nvSpPr>
      <dsp:spPr>
        <a:xfrm>
          <a:off x="2871079" y="113633"/>
          <a:ext cx="2603482" cy="87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419" sz="2000" kern="1200" dirty="0"/>
            <a:t>Adopción TIC</a:t>
          </a:r>
          <a:endParaRPr lang="en-US" sz="2000" kern="1200" dirty="0"/>
        </a:p>
      </dsp:txBody>
      <dsp:txXfrm>
        <a:off x="2871079" y="113633"/>
        <a:ext cx="2603482" cy="877899"/>
      </dsp:txXfrm>
    </dsp:sp>
    <dsp:sp modelId="{73458022-AEC8-4D9A-ADF9-AAC67A8BFDA9}">
      <dsp:nvSpPr>
        <dsp:cNvPr id="0" name=""/>
        <dsp:cNvSpPr/>
      </dsp:nvSpPr>
      <dsp:spPr>
        <a:xfrm rot="5400000">
          <a:off x="3025347" y="2269760"/>
          <a:ext cx="921794" cy="104943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DEC29-27ED-482E-8DCA-74EB0770FE51}">
      <dsp:nvSpPr>
        <dsp:cNvPr id="0" name=""/>
        <dsp:cNvSpPr/>
      </dsp:nvSpPr>
      <dsp:spPr>
        <a:xfrm>
          <a:off x="2781127" y="1247932"/>
          <a:ext cx="1551759" cy="1086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dirty="0"/>
            <a:t>Etapa 2</a:t>
          </a:r>
          <a:endParaRPr lang="en-US" sz="2800" kern="1200" dirty="0"/>
        </a:p>
      </dsp:txBody>
      <dsp:txXfrm>
        <a:off x="2834160" y="1300965"/>
        <a:ext cx="1445693" cy="980115"/>
      </dsp:txXfrm>
    </dsp:sp>
    <dsp:sp modelId="{18E836D2-A824-4BF6-9DD4-71BAA9F68644}">
      <dsp:nvSpPr>
        <dsp:cNvPr id="0" name=""/>
        <dsp:cNvSpPr/>
      </dsp:nvSpPr>
      <dsp:spPr>
        <a:xfrm>
          <a:off x="4488516" y="1332395"/>
          <a:ext cx="2924016" cy="87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419" sz="2000" kern="1200" dirty="0"/>
            <a:t>Servicios digitales</a:t>
          </a:r>
          <a:endParaRPr lang="en-US" sz="2000" kern="1200" dirty="0"/>
        </a:p>
      </dsp:txBody>
      <dsp:txXfrm>
        <a:off x="4488516" y="1332395"/>
        <a:ext cx="2924016" cy="877899"/>
      </dsp:txXfrm>
    </dsp:sp>
    <dsp:sp modelId="{B6E92D10-12CA-42C5-9E09-8C4DCC62ACDE}">
      <dsp:nvSpPr>
        <dsp:cNvPr id="0" name=""/>
        <dsp:cNvSpPr/>
      </dsp:nvSpPr>
      <dsp:spPr>
        <a:xfrm rot="5400000">
          <a:off x="4665892" y="3489900"/>
          <a:ext cx="921794" cy="104943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E225C-951C-4993-B1A4-CCC432EE5C18}">
      <dsp:nvSpPr>
        <dsp:cNvPr id="0" name=""/>
        <dsp:cNvSpPr/>
      </dsp:nvSpPr>
      <dsp:spPr>
        <a:xfrm>
          <a:off x="4421672" y="2468072"/>
          <a:ext cx="1551759" cy="1086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dirty="0"/>
            <a:t>Etapa 3</a:t>
          </a:r>
          <a:endParaRPr lang="en-US" sz="2800" kern="1200" dirty="0"/>
        </a:p>
      </dsp:txBody>
      <dsp:txXfrm>
        <a:off x="4474705" y="2521105"/>
        <a:ext cx="1445693" cy="980115"/>
      </dsp:txXfrm>
    </dsp:sp>
    <dsp:sp modelId="{F6BD1A79-3312-4D51-8AA0-16D5CC7780F3}">
      <dsp:nvSpPr>
        <dsp:cNvPr id="0" name=""/>
        <dsp:cNvSpPr/>
      </dsp:nvSpPr>
      <dsp:spPr>
        <a:xfrm>
          <a:off x="6001890" y="2553913"/>
          <a:ext cx="3979936" cy="87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419" sz="2000" kern="1200" dirty="0"/>
            <a:t>Reformas profundas en </a:t>
          </a:r>
          <a:r>
            <a:rPr lang="es-419" sz="2000" kern="1200" dirty="0" err="1"/>
            <a:t>admin</a:t>
          </a:r>
          <a:r>
            <a:rPr lang="es-419" sz="2000" kern="1200" dirty="0"/>
            <a:t> pública</a:t>
          </a:r>
          <a:endParaRPr lang="en-US" sz="2000" kern="1200" dirty="0"/>
        </a:p>
      </dsp:txBody>
      <dsp:txXfrm>
        <a:off x="6001890" y="2553913"/>
        <a:ext cx="3979936" cy="877899"/>
      </dsp:txXfrm>
    </dsp:sp>
    <dsp:sp modelId="{9C3AD929-E038-4250-A07E-53C7D9B6C0B9}">
      <dsp:nvSpPr>
        <dsp:cNvPr id="0" name=""/>
        <dsp:cNvSpPr/>
      </dsp:nvSpPr>
      <dsp:spPr>
        <a:xfrm>
          <a:off x="6062217" y="3688213"/>
          <a:ext cx="1551759" cy="108618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419" sz="2800" kern="1200" dirty="0"/>
            <a:t>Etapas </a:t>
          </a:r>
          <a:br>
            <a:rPr lang="es-419" sz="2800" kern="1200" dirty="0"/>
          </a:br>
          <a:r>
            <a:rPr lang="es-419" sz="2800" kern="1200" dirty="0"/>
            <a:t>4 y 5</a:t>
          </a:r>
          <a:endParaRPr lang="en-US" sz="2800" kern="1200" dirty="0"/>
        </a:p>
      </dsp:txBody>
      <dsp:txXfrm>
        <a:off x="6115250" y="3741246"/>
        <a:ext cx="1445693" cy="980115"/>
      </dsp:txXfrm>
    </dsp:sp>
    <dsp:sp modelId="{CD101827-D5AE-457E-BAEA-86192DF4A90A}">
      <dsp:nvSpPr>
        <dsp:cNvPr id="0" name=""/>
        <dsp:cNvSpPr/>
      </dsp:nvSpPr>
      <dsp:spPr>
        <a:xfrm>
          <a:off x="7629411" y="3793648"/>
          <a:ext cx="3378899" cy="87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419" sz="2000" kern="1200" dirty="0"/>
            <a:t>Estudiar impacto y percepción pública</a:t>
          </a:r>
          <a:endParaRPr lang="en-US" sz="2000" kern="1200" dirty="0"/>
        </a:p>
      </dsp:txBody>
      <dsp:txXfrm>
        <a:off x="7629411" y="3793648"/>
        <a:ext cx="3378899" cy="877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1BD4D-A528-4855-9423-F005D7C72A7B}">
      <dsp:nvSpPr>
        <dsp:cNvPr id="0" name=""/>
        <dsp:cNvSpPr/>
      </dsp:nvSpPr>
      <dsp:spPr>
        <a:xfrm>
          <a:off x="2388" y="1356"/>
          <a:ext cx="4509795" cy="14071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CR" sz="3700" kern="1200" dirty="0">
              <a:solidFill>
                <a:schemeClr val="tx1"/>
              </a:solidFill>
            </a:rPr>
            <a:t>57,5% de metas ejecutadas (2021)</a:t>
          </a:r>
        </a:p>
      </dsp:txBody>
      <dsp:txXfrm>
        <a:off x="43603" y="42571"/>
        <a:ext cx="4427365" cy="1324753"/>
      </dsp:txXfrm>
    </dsp:sp>
    <dsp:sp modelId="{9B78961A-BFD1-4C1B-BC0C-E9A5340BE7BD}">
      <dsp:nvSpPr>
        <dsp:cNvPr id="0" name=""/>
        <dsp:cNvSpPr/>
      </dsp:nvSpPr>
      <dsp:spPr>
        <a:xfrm>
          <a:off x="6790" y="1489643"/>
          <a:ext cx="3275160" cy="14071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12,5% de metas cumplidas parcialmente</a:t>
          </a:r>
        </a:p>
      </dsp:txBody>
      <dsp:txXfrm>
        <a:off x="48005" y="1530858"/>
        <a:ext cx="3192730" cy="1324753"/>
      </dsp:txXfrm>
    </dsp:sp>
    <dsp:sp modelId="{32C426EE-4197-4660-BEA0-CC184061E1D0}">
      <dsp:nvSpPr>
        <dsp:cNvPr id="0" name=""/>
        <dsp:cNvSpPr/>
      </dsp:nvSpPr>
      <dsp:spPr>
        <a:xfrm>
          <a:off x="433444" y="2979287"/>
          <a:ext cx="1632175" cy="1407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Pilar más avanzado</a:t>
          </a:r>
        </a:p>
        <a:p>
          <a:pPr marL="0" lvl="0" indent="0" algn="ctr" defTabSz="622300">
            <a:lnSpc>
              <a:spcPct val="90000"/>
            </a:lnSpc>
            <a:spcBef>
              <a:spcPct val="0"/>
            </a:spcBef>
            <a:spcAft>
              <a:spcPct val="35000"/>
            </a:spcAft>
            <a:buNone/>
          </a:pPr>
          <a:r>
            <a:rPr lang="es-CR" sz="1400" kern="1200" dirty="0"/>
            <a:t>Gobierno electrónico y Transparente (77,7%)</a:t>
          </a:r>
        </a:p>
      </dsp:txBody>
      <dsp:txXfrm>
        <a:off x="474659" y="3020502"/>
        <a:ext cx="1549745" cy="1324753"/>
      </dsp:txXfrm>
    </dsp:sp>
    <dsp:sp modelId="{28F8C270-0F4B-4583-A9A9-30761819B64D}">
      <dsp:nvSpPr>
        <dsp:cNvPr id="0" name=""/>
        <dsp:cNvSpPr/>
      </dsp:nvSpPr>
      <dsp:spPr>
        <a:xfrm>
          <a:off x="2180309" y="2979287"/>
          <a:ext cx="1595490" cy="14071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Pilar más rezagado</a:t>
          </a:r>
        </a:p>
        <a:p>
          <a:pPr marL="0" lvl="0" indent="0" algn="ctr" defTabSz="622300">
            <a:lnSpc>
              <a:spcPct val="90000"/>
            </a:lnSpc>
            <a:spcBef>
              <a:spcPct val="0"/>
            </a:spcBef>
            <a:spcAft>
              <a:spcPct val="35000"/>
            </a:spcAft>
            <a:buNone/>
          </a:pPr>
          <a:r>
            <a:rPr lang="es-CR" sz="1400" kern="1200" dirty="0"/>
            <a:t>Inclusión Digital (50%)</a:t>
          </a:r>
        </a:p>
      </dsp:txBody>
      <dsp:txXfrm>
        <a:off x="2221524" y="3020502"/>
        <a:ext cx="1513060" cy="1324753"/>
      </dsp:txXfrm>
    </dsp:sp>
    <dsp:sp modelId="{B7A168A8-ED9E-4885-B5E5-24A4418317C6}">
      <dsp:nvSpPr>
        <dsp:cNvPr id="0" name=""/>
        <dsp:cNvSpPr/>
      </dsp:nvSpPr>
      <dsp:spPr>
        <a:xfrm>
          <a:off x="3376941" y="1489643"/>
          <a:ext cx="1130839" cy="140718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27% de metas no lograron cumplirse</a:t>
          </a:r>
        </a:p>
      </dsp:txBody>
      <dsp:txXfrm>
        <a:off x="3410062" y="1522764"/>
        <a:ext cx="1064597" cy="134094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E6E2F-00CA-4304-9F99-4CB3A7651892}">
      <dsp:nvSpPr>
        <dsp:cNvPr id="0" name=""/>
        <dsp:cNvSpPr/>
      </dsp:nvSpPr>
      <dsp:spPr>
        <a:xfrm>
          <a:off x="4929" y="1673656"/>
          <a:ext cx="1889521" cy="6143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Visión estratégica y gestión</a:t>
          </a:r>
          <a:endParaRPr lang="en-US" sz="1700" kern="1200"/>
        </a:p>
      </dsp:txBody>
      <dsp:txXfrm>
        <a:off x="4929" y="1673656"/>
        <a:ext cx="1889521" cy="614385"/>
      </dsp:txXfrm>
    </dsp:sp>
    <dsp:sp modelId="{07DB8498-9BE8-4743-B61C-C6E592E06F23}">
      <dsp:nvSpPr>
        <dsp:cNvPr id="0" name=""/>
        <dsp:cNvSpPr/>
      </dsp:nvSpPr>
      <dsp:spPr>
        <a:xfrm>
          <a:off x="4929" y="2288041"/>
          <a:ext cx="1889521" cy="1773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Light" panose="020F0302020204030204"/>
            </a:rPr>
            <a:t>No se considera prioridad</a:t>
          </a:r>
          <a:endParaRPr lang="en-US" sz="1700" kern="1200" dirty="0"/>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Desconocimiento de beneficios</a:t>
          </a:r>
          <a:endParaRPr lang="en-US" sz="1700" kern="1200" dirty="0"/>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Falta de habilidades TIC</a:t>
          </a:r>
        </a:p>
      </dsp:txBody>
      <dsp:txXfrm>
        <a:off x="4929" y="2288041"/>
        <a:ext cx="1889521" cy="1773270"/>
      </dsp:txXfrm>
    </dsp:sp>
    <dsp:sp modelId="{3678B32D-7BC9-41BD-9F6E-490448CB126C}">
      <dsp:nvSpPr>
        <dsp:cNvPr id="0" name=""/>
        <dsp:cNvSpPr/>
      </dsp:nvSpPr>
      <dsp:spPr>
        <a:xfrm>
          <a:off x="2158984" y="1673656"/>
          <a:ext cx="1889521" cy="6143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Factores estructurales</a:t>
          </a:r>
        </a:p>
      </dsp:txBody>
      <dsp:txXfrm>
        <a:off x="2158984" y="1673656"/>
        <a:ext cx="1889521" cy="614385"/>
      </dsp:txXfrm>
    </dsp:sp>
    <dsp:sp modelId="{5C4765BD-1628-4E25-A188-DB7920588850}">
      <dsp:nvSpPr>
        <dsp:cNvPr id="0" name=""/>
        <dsp:cNvSpPr/>
      </dsp:nvSpPr>
      <dsp:spPr>
        <a:xfrm>
          <a:off x="2158984" y="2288041"/>
          <a:ext cx="1889521" cy="1773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Light" panose="020F0302020204030204"/>
            </a:rPr>
            <a:t>Infraestructura TIC débil, deficiente o desactualizada</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Limitaciones presupuestarias </a:t>
          </a:r>
          <a:endParaRPr lang="en-US" sz="1700" kern="1200" dirty="0"/>
        </a:p>
      </dsp:txBody>
      <dsp:txXfrm>
        <a:off x="2158984" y="2288041"/>
        <a:ext cx="1889521" cy="1773270"/>
      </dsp:txXfrm>
    </dsp:sp>
    <dsp:sp modelId="{CAB56C7D-9951-4663-8260-6FD21849A72F}">
      <dsp:nvSpPr>
        <dsp:cNvPr id="0" name=""/>
        <dsp:cNvSpPr/>
      </dsp:nvSpPr>
      <dsp:spPr>
        <a:xfrm>
          <a:off x="4313039" y="1673656"/>
          <a:ext cx="1889521" cy="6143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Cultura organizacional</a:t>
          </a:r>
        </a:p>
      </dsp:txBody>
      <dsp:txXfrm>
        <a:off x="4313039" y="1673656"/>
        <a:ext cx="1889521" cy="614385"/>
      </dsp:txXfrm>
    </dsp:sp>
    <dsp:sp modelId="{65DBEEED-7960-4B2F-98B9-14B29D3C754C}">
      <dsp:nvSpPr>
        <dsp:cNvPr id="0" name=""/>
        <dsp:cNvSpPr/>
      </dsp:nvSpPr>
      <dsp:spPr>
        <a:xfrm>
          <a:off x="4313039" y="2288041"/>
          <a:ext cx="1889521" cy="1773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Light" panose="020F0302020204030204"/>
            </a:rPr>
            <a:t>Islas de información</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Resistencia al cambio</a:t>
          </a:r>
        </a:p>
      </dsp:txBody>
      <dsp:txXfrm>
        <a:off x="4313039" y="2288041"/>
        <a:ext cx="1889521" cy="1773270"/>
      </dsp:txXfrm>
    </dsp:sp>
    <dsp:sp modelId="{D6932D29-E309-4712-8D16-57DC6182D28C}">
      <dsp:nvSpPr>
        <dsp:cNvPr id="0" name=""/>
        <dsp:cNvSpPr/>
      </dsp:nvSpPr>
      <dsp:spPr>
        <a:xfrm>
          <a:off x="6467094" y="1673656"/>
          <a:ext cx="1889521" cy="6143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Factores políticos</a:t>
          </a:r>
        </a:p>
      </dsp:txBody>
      <dsp:txXfrm>
        <a:off x="6467094" y="1673656"/>
        <a:ext cx="1889521" cy="614385"/>
      </dsp:txXfrm>
    </dsp:sp>
    <dsp:sp modelId="{6925F838-15BC-4BB8-B83E-0E267F0A38FE}">
      <dsp:nvSpPr>
        <dsp:cNvPr id="0" name=""/>
        <dsp:cNvSpPr/>
      </dsp:nvSpPr>
      <dsp:spPr>
        <a:xfrm>
          <a:off x="6467094" y="2288041"/>
          <a:ext cx="1889521" cy="1773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Light" panose="020F0302020204030204"/>
            </a:rPr>
            <a:t>Relaciones alcaldía - concejo municipal</a:t>
          </a:r>
        </a:p>
        <a:p>
          <a:pPr marL="171450" lvl="1" indent="-171450" algn="l" defTabSz="755650" rtl="0">
            <a:lnSpc>
              <a:spcPct val="90000"/>
            </a:lnSpc>
            <a:spcBef>
              <a:spcPct val="0"/>
            </a:spcBef>
            <a:spcAft>
              <a:spcPct val="15000"/>
            </a:spcAft>
            <a:buChar char="•"/>
          </a:pPr>
          <a:r>
            <a:rPr lang="en-US" sz="1700" kern="1200" dirty="0">
              <a:latin typeface="Calibri Light" panose="020F0302020204030204"/>
            </a:rPr>
            <a:t>Alfabetización digital</a:t>
          </a:r>
          <a:endParaRPr lang="en-US" sz="1700" kern="1200" dirty="0"/>
        </a:p>
      </dsp:txBody>
      <dsp:txXfrm>
        <a:off x="6467094" y="2288041"/>
        <a:ext cx="1889521" cy="1773270"/>
      </dsp:txXfrm>
    </dsp:sp>
    <dsp:sp modelId="{0FF37A2B-A2A2-4579-9147-731279570133}">
      <dsp:nvSpPr>
        <dsp:cNvPr id="0" name=""/>
        <dsp:cNvSpPr/>
      </dsp:nvSpPr>
      <dsp:spPr>
        <a:xfrm>
          <a:off x="8621148" y="1673656"/>
          <a:ext cx="1889521" cy="61438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Factores externos</a:t>
          </a:r>
        </a:p>
      </dsp:txBody>
      <dsp:txXfrm>
        <a:off x="8621148" y="1673656"/>
        <a:ext cx="1889521" cy="614385"/>
      </dsp:txXfrm>
    </dsp:sp>
    <dsp:sp modelId="{5DAA2F3E-F5BE-4379-B279-3AF273EA8D17}">
      <dsp:nvSpPr>
        <dsp:cNvPr id="0" name=""/>
        <dsp:cNvSpPr/>
      </dsp:nvSpPr>
      <dsp:spPr>
        <a:xfrm>
          <a:off x="8621148" y="2288041"/>
          <a:ext cx="1889521" cy="177327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latin typeface="Calibri Light" panose="020F0302020204030204"/>
            </a:rPr>
            <a:t>Poca integración entre municipios</a:t>
          </a:r>
        </a:p>
      </dsp:txBody>
      <dsp:txXfrm>
        <a:off x="8621148" y="2288041"/>
        <a:ext cx="1889521" cy="177327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06672-8C30-4403-B9E1-36B50591AEF1}">
      <dsp:nvSpPr>
        <dsp:cNvPr id="0" name=""/>
        <dsp:cNvSpPr/>
      </dsp:nvSpPr>
      <dsp:spPr>
        <a:xfrm>
          <a:off x="0" y="339097"/>
          <a:ext cx="5447930" cy="146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820" tIns="333248" rIns="4228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Recolección de residuos</a:t>
          </a:r>
        </a:p>
        <a:p>
          <a:pPr marL="171450" lvl="1" indent="-171450" algn="l" defTabSz="711200">
            <a:lnSpc>
              <a:spcPct val="90000"/>
            </a:lnSpc>
            <a:spcBef>
              <a:spcPct val="0"/>
            </a:spcBef>
            <a:spcAft>
              <a:spcPct val="15000"/>
            </a:spcAft>
            <a:buChar char="•"/>
          </a:pPr>
          <a:r>
            <a:rPr lang="en-US" sz="1600" kern="1200"/>
            <a:t>Depósito y tratamiento de residuos</a:t>
          </a:r>
        </a:p>
        <a:p>
          <a:pPr marL="171450" lvl="1" indent="-171450" algn="l" defTabSz="711200">
            <a:lnSpc>
              <a:spcPct val="90000"/>
            </a:lnSpc>
            <a:spcBef>
              <a:spcPct val="0"/>
            </a:spcBef>
            <a:spcAft>
              <a:spcPct val="15000"/>
            </a:spcAft>
            <a:buChar char="•"/>
          </a:pPr>
          <a:r>
            <a:rPr lang="en-US" sz="1600" kern="1200"/>
            <a:t>Aseo de vías</a:t>
          </a:r>
        </a:p>
        <a:p>
          <a:pPr marL="171450" lvl="1" indent="-171450" algn="l" defTabSz="711200">
            <a:lnSpc>
              <a:spcPct val="90000"/>
            </a:lnSpc>
            <a:spcBef>
              <a:spcPct val="0"/>
            </a:spcBef>
            <a:spcAft>
              <a:spcPct val="15000"/>
            </a:spcAft>
            <a:buChar char="•"/>
          </a:pPr>
          <a:r>
            <a:rPr lang="en-US" sz="1600" kern="1200"/>
            <a:t>Agua potable*</a:t>
          </a:r>
        </a:p>
      </dsp:txBody>
      <dsp:txXfrm>
        <a:off x="0" y="339097"/>
        <a:ext cx="5447930" cy="1461600"/>
      </dsp:txXfrm>
    </dsp:sp>
    <dsp:sp modelId="{DA4693C6-160C-4DB7-BEBD-D254B3C0FC97}">
      <dsp:nvSpPr>
        <dsp:cNvPr id="0" name=""/>
        <dsp:cNvSpPr/>
      </dsp:nvSpPr>
      <dsp:spPr>
        <a:xfrm>
          <a:off x="272396" y="102937"/>
          <a:ext cx="38135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43" tIns="0" rIns="144143" bIns="0" numCol="1" spcCol="1270" anchor="ctr" anchorCtr="0">
          <a:noAutofit/>
        </a:bodyPr>
        <a:lstStyle/>
        <a:p>
          <a:pPr marL="0" lvl="0" indent="0" algn="l" defTabSz="711200">
            <a:lnSpc>
              <a:spcPct val="90000"/>
            </a:lnSpc>
            <a:spcBef>
              <a:spcPct val="0"/>
            </a:spcBef>
            <a:spcAft>
              <a:spcPct val="35000"/>
            </a:spcAft>
            <a:buNone/>
          </a:pPr>
          <a:r>
            <a:rPr lang="en-US" sz="1600" kern="1200"/>
            <a:t>Salud Pública</a:t>
          </a:r>
        </a:p>
      </dsp:txBody>
      <dsp:txXfrm>
        <a:off x="295453" y="125994"/>
        <a:ext cx="3767437" cy="426206"/>
      </dsp:txXfrm>
    </dsp:sp>
    <dsp:sp modelId="{936E00A1-827F-4831-BA41-09EA8E147AC4}">
      <dsp:nvSpPr>
        <dsp:cNvPr id="0" name=""/>
        <dsp:cNvSpPr/>
      </dsp:nvSpPr>
      <dsp:spPr>
        <a:xfrm>
          <a:off x="0" y="2123257"/>
          <a:ext cx="5447930" cy="146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820" tIns="333248" rIns="4228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Urbanismo</a:t>
          </a:r>
          <a:endParaRPr lang="en-US" sz="1600" kern="1200" dirty="0"/>
        </a:p>
        <a:p>
          <a:pPr marL="171450" lvl="1" indent="-171450" algn="l" defTabSz="711200">
            <a:lnSpc>
              <a:spcPct val="90000"/>
            </a:lnSpc>
            <a:spcBef>
              <a:spcPct val="0"/>
            </a:spcBef>
            <a:spcAft>
              <a:spcPct val="15000"/>
            </a:spcAft>
            <a:buChar char="•"/>
          </a:pPr>
          <a:r>
            <a:rPr lang="en-US" sz="1600" kern="1200"/>
            <a:t>Red vial cantonal</a:t>
          </a:r>
        </a:p>
        <a:p>
          <a:pPr marL="171450" lvl="1" indent="-171450" algn="l" defTabSz="711200">
            <a:lnSpc>
              <a:spcPct val="90000"/>
            </a:lnSpc>
            <a:spcBef>
              <a:spcPct val="0"/>
            </a:spcBef>
            <a:spcAft>
              <a:spcPct val="15000"/>
            </a:spcAft>
            <a:buChar char="•"/>
          </a:pPr>
          <a:r>
            <a:rPr lang="en-US" sz="1600" kern="1200"/>
            <a:t>Alcantarillado pluvial</a:t>
          </a:r>
        </a:p>
        <a:p>
          <a:pPr marL="171450" lvl="1" indent="-171450" algn="l" defTabSz="711200">
            <a:lnSpc>
              <a:spcPct val="90000"/>
            </a:lnSpc>
            <a:spcBef>
              <a:spcPct val="0"/>
            </a:spcBef>
            <a:spcAft>
              <a:spcPct val="15000"/>
            </a:spcAft>
            <a:buChar char="•"/>
          </a:pPr>
          <a:r>
            <a:rPr lang="en-US" sz="1600" kern="1200"/>
            <a:t>Zona marítimo terrestre*</a:t>
          </a:r>
        </a:p>
      </dsp:txBody>
      <dsp:txXfrm>
        <a:off x="0" y="2123257"/>
        <a:ext cx="5447930" cy="1461600"/>
      </dsp:txXfrm>
    </dsp:sp>
    <dsp:sp modelId="{3ADB708C-06DD-4EFA-9C1F-BF5D92159086}">
      <dsp:nvSpPr>
        <dsp:cNvPr id="0" name=""/>
        <dsp:cNvSpPr/>
      </dsp:nvSpPr>
      <dsp:spPr>
        <a:xfrm>
          <a:off x="272396" y="1887097"/>
          <a:ext cx="38135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43" tIns="0" rIns="144143" bIns="0" numCol="1" spcCol="1270" anchor="ctr" anchorCtr="0">
          <a:noAutofit/>
        </a:bodyPr>
        <a:lstStyle/>
        <a:p>
          <a:pPr marL="0" lvl="0" indent="0" algn="l" defTabSz="711200">
            <a:lnSpc>
              <a:spcPct val="90000"/>
            </a:lnSpc>
            <a:spcBef>
              <a:spcPct val="0"/>
            </a:spcBef>
            <a:spcAft>
              <a:spcPct val="35000"/>
            </a:spcAft>
            <a:buNone/>
          </a:pPr>
          <a:r>
            <a:rPr lang="en-US" sz="1600" kern="1200"/>
            <a:t>Desarrollo Urbano</a:t>
          </a:r>
        </a:p>
      </dsp:txBody>
      <dsp:txXfrm>
        <a:off x="295453" y="1910154"/>
        <a:ext cx="3767437" cy="426206"/>
      </dsp:txXfrm>
    </dsp:sp>
    <dsp:sp modelId="{48BA8738-0C6D-458B-89A5-574B5DAB08A1}">
      <dsp:nvSpPr>
        <dsp:cNvPr id="0" name=""/>
        <dsp:cNvSpPr/>
      </dsp:nvSpPr>
      <dsp:spPr>
        <a:xfrm>
          <a:off x="0" y="3907417"/>
          <a:ext cx="544793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820" tIns="333248" rIns="4228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Sociales y complementarios</a:t>
          </a:r>
        </a:p>
        <a:p>
          <a:pPr marL="171450" lvl="1" indent="-171450" algn="l" defTabSz="711200">
            <a:lnSpc>
              <a:spcPct val="90000"/>
            </a:lnSpc>
            <a:spcBef>
              <a:spcPct val="0"/>
            </a:spcBef>
            <a:spcAft>
              <a:spcPct val="15000"/>
            </a:spcAft>
            <a:buChar char="•"/>
          </a:pPr>
          <a:r>
            <a:rPr lang="en-US" sz="1600" kern="1200"/>
            <a:t>Educativos, culturales y deportivos</a:t>
          </a:r>
        </a:p>
        <a:p>
          <a:pPr marL="171450" lvl="1" indent="-171450" algn="l" defTabSz="711200">
            <a:lnSpc>
              <a:spcPct val="90000"/>
            </a:lnSpc>
            <a:spcBef>
              <a:spcPct val="0"/>
            </a:spcBef>
            <a:spcAft>
              <a:spcPct val="15000"/>
            </a:spcAft>
            <a:buChar char="•"/>
          </a:pPr>
          <a:r>
            <a:rPr lang="en-US" sz="1600" kern="1200"/>
            <a:t>Seguridad y vigilancia en la comunidad*</a:t>
          </a:r>
        </a:p>
      </dsp:txBody>
      <dsp:txXfrm>
        <a:off x="0" y="3907417"/>
        <a:ext cx="5447930" cy="1209600"/>
      </dsp:txXfrm>
    </dsp:sp>
    <dsp:sp modelId="{1902F3B0-DEB6-4521-ADDC-B489E51C82E8}">
      <dsp:nvSpPr>
        <dsp:cNvPr id="0" name=""/>
        <dsp:cNvSpPr/>
      </dsp:nvSpPr>
      <dsp:spPr>
        <a:xfrm>
          <a:off x="272396" y="3671257"/>
          <a:ext cx="38135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43" tIns="0" rIns="144143" bIns="0" numCol="1" spcCol="1270" anchor="ctr" anchorCtr="0">
          <a:noAutofit/>
        </a:bodyPr>
        <a:lstStyle/>
        <a:p>
          <a:pPr marL="0" lvl="0" indent="0" algn="l" defTabSz="711200">
            <a:lnSpc>
              <a:spcPct val="90000"/>
            </a:lnSpc>
            <a:spcBef>
              <a:spcPct val="0"/>
            </a:spcBef>
            <a:spcAft>
              <a:spcPct val="35000"/>
            </a:spcAft>
            <a:buNone/>
          </a:pPr>
          <a:r>
            <a:rPr lang="en-US" sz="1600" kern="1200"/>
            <a:t>Servicios sociales</a:t>
          </a:r>
        </a:p>
      </dsp:txBody>
      <dsp:txXfrm>
        <a:off x="295453" y="3694314"/>
        <a:ext cx="3767437" cy="42620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7FF09-F021-4B36-96F8-FE7D78BC998E}">
      <dsp:nvSpPr>
        <dsp:cNvPr id="0" name=""/>
        <dsp:cNvSpPr/>
      </dsp:nvSpPr>
      <dsp:spPr>
        <a:xfrm rot="5400000">
          <a:off x="3303410" y="-1239566"/>
          <a:ext cx="802364" cy="34866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s-ES" sz="2300" kern="1200" dirty="0">
              <a:effectLst/>
              <a:latin typeface="Calibri" panose="020F0502020204030204" pitchFamily="34" charset="0"/>
              <a:ea typeface="Times New Roman" panose="02020603050405020304" pitchFamily="18" charset="0"/>
              <a:cs typeface="Times New Roman" panose="02020603050405020304" pitchFamily="18" charset="0"/>
            </a:rPr>
            <a:t>2 municipalidades (2%)</a:t>
          </a:r>
          <a:endParaRPr lang="en-US" sz="2300" kern="1200" dirty="0"/>
        </a:p>
      </dsp:txBody>
      <dsp:txXfrm rot="-5400000">
        <a:off x="1961255" y="141757"/>
        <a:ext cx="3447507" cy="724028"/>
      </dsp:txXfrm>
    </dsp:sp>
    <dsp:sp modelId="{2CB15A27-3D6D-461D-9378-02A25DCBFFBF}">
      <dsp:nvSpPr>
        <dsp:cNvPr id="0" name=""/>
        <dsp:cNvSpPr/>
      </dsp:nvSpPr>
      <dsp:spPr>
        <a:xfrm>
          <a:off x="0" y="2293"/>
          <a:ext cx="1961254" cy="1002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Font typeface="Symbol" panose="05050102010706020507" pitchFamily="18" charset="2"/>
            <a:buNone/>
          </a:pPr>
          <a:r>
            <a:rPr lang="es-419" sz="2600" kern="1200" dirty="0"/>
            <a:t>Madurez inicial</a:t>
          </a:r>
          <a:endParaRPr lang="en-US" sz="2600" kern="1200" dirty="0"/>
        </a:p>
      </dsp:txBody>
      <dsp:txXfrm>
        <a:off x="48960" y="51253"/>
        <a:ext cx="1863334" cy="905035"/>
      </dsp:txXfrm>
    </dsp:sp>
    <dsp:sp modelId="{B0C8C3E3-FAEE-43BC-802B-F3F5CE06D5D2}">
      <dsp:nvSpPr>
        <dsp:cNvPr id="0" name=""/>
        <dsp:cNvSpPr/>
      </dsp:nvSpPr>
      <dsp:spPr>
        <a:xfrm rot="5400000">
          <a:off x="3303410" y="-186463"/>
          <a:ext cx="802364" cy="34866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effectLst/>
              <a:latin typeface="Calibri" panose="020F0502020204030204" pitchFamily="34" charset="0"/>
              <a:ea typeface="Times New Roman" panose="02020603050405020304" pitchFamily="18" charset="0"/>
              <a:cs typeface="Times New Roman" panose="02020603050405020304" pitchFamily="18" charset="0"/>
            </a:rPr>
            <a:t>31 municipalidades (38%)</a:t>
          </a:r>
          <a:endParaRPr lang="en-US" sz="23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rot="-5400000">
        <a:off x="1961255" y="1194860"/>
        <a:ext cx="3447507" cy="724028"/>
      </dsp:txXfrm>
    </dsp:sp>
    <dsp:sp modelId="{543DA466-370A-46B4-B5D0-10DDCD35CE0F}">
      <dsp:nvSpPr>
        <dsp:cNvPr id="0" name=""/>
        <dsp:cNvSpPr/>
      </dsp:nvSpPr>
      <dsp:spPr>
        <a:xfrm>
          <a:off x="0" y="1055396"/>
          <a:ext cx="1961254" cy="1002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419" sz="2600" kern="1200" dirty="0">
              <a:effectLst/>
              <a:latin typeface="Calibri" panose="020F0502020204030204" pitchFamily="34" charset="0"/>
              <a:ea typeface="Times New Roman" panose="02020603050405020304" pitchFamily="18" charset="0"/>
              <a:cs typeface="Times New Roman" panose="02020603050405020304" pitchFamily="18" charset="0"/>
            </a:rPr>
            <a:t>Madurez básica</a:t>
          </a:r>
          <a:endParaRPr lang="en-US" sz="26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48960" y="1104356"/>
        <a:ext cx="1863334" cy="905035"/>
      </dsp:txXfrm>
    </dsp:sp>
    <dsp:sp modelId="{22E091AE-EDE8-49D4-9573-56AFFB6DDBE8}">
      <dsp:nvSpPr>
        <dsp:cNvPr id="0" name=""/>
        <dsp:cNvSpPr/>
      </dsp:nvSpPr>
      <dsp:spPr>
        <a:xfrm rot="5400000">
          <a:off x="3303410" y="866639"/>
          <a:ext cx="802364" cy="34866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effectLst/>
              <a:latin typeface="Calibri" panose="020F0502020204030204" pitchFamily="34" charset="0"/>
              <a:ea typeface="Times New Roman" panose="02020603050405020304" pitchFamily="18" charset="0"/>
              <a:cs typeface="Times New Roman" panose="02020603050405020304" pitchFamily="18" charset="0"/>
            </a:rPr>
            <a:t>42 municipalidades (51%)</a:t>
          </a:r>
          <a:endParaRPr lang="en-US" sz="23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rot="-5400000">
        <a:off x="1961255" y="2247962"/>
        <a:ext cx="3447507" cy="724028"/>
      </dsp:txXfrm>
    </dsp:sp>
    <dsp:sp modelId="{6F291DAE-AABA-4BDF-BC1E-CA344BC8DFFD}">
      <dsp:nvSpPr>
        <dsp:cNvPr id="0" name=""/>
        <dsp:cNvSpPr/>
      </dsp:nvSpPr>
      <dsp:spPr>
        <a:xfrm>
          <a:off x="0" y="2108499"/>
          <a:ext cx="1961254" cy="1002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effectLst/>
              <a:latin typeface="Calibri" panose="020F0502020204030204" pitchFamily="34" charset="0"/>
              <a:ea typeface="Times New Roman" panose="02020603050405020304" pitchFamily="18" charset="0"/>
              <a:cs typeface="Times New Roman" panose="02020603050405020304" pitchFamily="18" charset="0"/>
            </a:rPr>
            <a:t>Madurez intermedia</a:t>
          </a:r>
          <a:endParaRPr lang="en-US" sz="26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48960" y="2157459"/>
        <a:ext cx="1863334" cy="905035"/>
      </dsp:txXfrm>
    </dsp:sp>
    <dsp:sp modelId="{7783D05D-CBFF-4D20-8952-9317B12E4666}">
      <dsp:nvSpPr>
        <dsp:cNvPr id="0" name=""/>
        <dsp:cNvSpPr/>
      </dsp:nvSpPr>
      <dsp:spPr>
        <a:xfrm rot="5400000">
          <a:off x="3303410" y="1919742"/>
          <a:ext cx="802364" cy="34866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effectLst/>
              <a:latin typeface="Calibri" panose="020F0502020204030204" pitchFamily="34" charset="0"/>
              <a:ea typeface="Times New Roman" panose="02020603050405020304" pitchFamily="18" charset="0"/>
              <a:cs typeface="Times New Roman" panose="02020603050405020304" pitchFamily="18" charset="0"/>
            </a:rPr>
            <a:t>7 municipalidades (9%)</a:t>
          </a:r>
          <a:endParaRPr lang="en-US" sz="23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rot="-5400000">
        <a:off x="1961255" y="3301065"/>
        <a:ext cx="3447507" cy="724028"/>
      </dsp:txXfrm>
    </dsp:sp>
    <dsp:sp modelId="{564F2795-B043-4E94-8203-EF6507651649}">
      <dsp:nvSpPr>
        <dsp:cNvPr id="0" name=""/>
        <dsp:cNvSpPr/>
      </dsp:nvSpPr>
      <dsp:spPr>
        <a:xfrm>
          <a:off x="0" y="3161602"/>
          <a:ext cx="1961254" cy="1002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effectLst/>
              <a:latin typeface="Calibri" panose="020F0502020204030204" pitchFamily="34" charset="0"/>
              <a:ea typeface="Times New Roman" panose="02020603050405020304" pitchFamily="18" charset="0"/>
              <a:cs typeface="Times New Roman" panose="02020603050405020304" pitchFamily="18" charset="0"/>
            </a:rPr>
            <a:t>Madurez avanzada</a:t>
          </a:r>
          <a:endParaRPr lang="en-US" sz="26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48960" y="3210562"/>
        <a:ext cx="1863334" cy="905035"/>
      </dsp:txXfrm>
    </dsp:sp>
    <dsp:sp modelId="{DE78AB76-FBF3-46C7-BBA6-9CEF5F0BC796}">
      <dsp:nvSpPr>
        <dsp:cNvPr id="0" name=""/>
        <dsp:cNvSpPr/>
      </dsp:nvSpPr>
      <dsp:spPr>
        <a:xfrm rot="5400000">
          <a:off x="3303410" y="2972844"/>
          <a:ext cx="802364" cy="348667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effectLst/>
              <a:latin typeface="Calibri" panose="020F0502020204030204" pitchFamily="34" charset="0"/>
              <a:ea typeface="Times New Roman" panose="02020603050405020304" pitchFamily="18" charset="0"/>
              <a:cs typeface="Times New Roman" panose="02020603050405020304" pitchFamily="18" charset="0"/>
            </a:rPr>
            <a:t>Ninguna municipalidad </a:t>
          </a:r>
          <a:endParaRPr lang="en-US" sz="23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rot="-5400000">
        <a:off x="1961255" y="4354167"/>
        <a:ext cx="3447507" cy="724028"/>
      </dsp:txXfrm>
    </dsp:sp>
    <dsp:sp modelId="{CE1D09A1-7C0F-4FFE-B7E9-F45F111056C8}">
      <dsp:nvSpPr>
        <dsp:cNvPr id="0" name=""/>
        <dsp:cNvSpPr/>
      </dsp:nvSpPr>
      <dsp:spPr>
        <a:xfrm>
          <a:off x="0" y="4214705"/>
          <a:ext cx="1961254" cy="1002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ES" sz="2600" kern="1200" dirty="0">
              <a:effectLst/>
              <a:latin typeface="Calibri" panose="020F0502020204030204" pitchFamily="34" charset="0"/>
              <a:ea typeface="Times New Roman" panose="02020603050405020304" pitchFamily="18" charset="0"/>
              <a:cs typeface="Times New Roman" panose="02020603050405020304" pitchFamily="18" charset="0"/>
            </a:rPr>
            <a:t>Madurez optimizada.</a:t>
          </a:r>
          <a:endParaRPr lang="en-US" sz="26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48960" y="4263665"/>
        <a:ext cx="1863334" cy="90503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38E5D-243C-4D13-9132-7B3B966D3CDF}">
      <dsp:nvSpPr>
        <dsp:cNvPr id="0" name=""/>
        <dsp:cNvSpPr/>
      </dsp:nvSpPr>
      <dsp:spPr>
        <a:xfrm>
          <a:off x="455" y="490369"/>
          <a:ext cx="1774748" cy="1064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kern="1200" dirty="0"/>
            <a:t>Infraestructura digital</a:t>
          </a:r>
          <a:endParaRPr lang="en-US" sz="2000" kern="1200" dirty="0"/>
        </a:p>
      </dsp:txBody>
      <dsp:txXfrm>
        <a:off x="455" y="490369"/>
        <a:ext cx="1774748" cy="1064849"/>
      </dsp:txXfrm>
    </dsp:sp>
    <dsp:sp modelId="{42ED3D35-E7E4-43A1-95E7-8101E1C3CA30}">
      <dsp:nvSpPr>
        <dsp:cNvPr id="0" name=""/>
        <dsp:cNvSpPr/>
      </dsp:nvSpPr>
      <dsp:spPr>
        <a:xfrm>
          <a:off x="1952678" y="490369"/>
          <a:ext cx="1774748" cy="1064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kern="1200" dirty="0"/>
            <a:t>Modelo de negocio digital</a:t>
          </a:r>
          <a:endParaRPr lang="en-US" sz="2000" kern="1200" dirty="0"/>
        </a:p>
      </dsp:txBody>
      <dsp:txXfrm>
        <a:off x="1952678" y="490369"/>
        <a:ext cx="1774748" cy="1064849"/>
      </dsp:txXfrm>
    </dsp:sp>
    <dsp:sp modelId="{0DF77406-8C46-4046-960D-693972CDE313}">
      <dsp:nvSpPr>
        <dsp:cNvPr id="0" name=""/>
        <dsp:cNvSpPr/>
      </dsp:nvSpPr>
      <dsp:spPr>
        <a:xfrm>
          <a:off x="976566" y="1732693"/>
          <a:ext cx="1774748" cy="1064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kern="1200" dirty="0"/>
            <a:t>Cultura y habilidades digitales</a:t>
          </a:r>
          <a:endParaRPr lang="en-US" sz="2000" kern="1200" dirty="0"/>
        </a:p>
      </dsp:txBody>
      <dsp:txXfrm>
        <a:off x="976566" y="1732693"/>
        <a:ext cx="1774748" cy="106484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8B30A-8ADD-42AB-BFD6-DCBE746D8153}">
      <dsp:nvSpPr>
        <dsp:cNvPr id="0" name=""/>
        <dsp:cNvSpPr/>
      </dsp:nvSpPr>
      <dsp:spPr>
        <a:xfrm>
          <a:off x="645856" y="1306"/>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Eficiencia en uso de insumos</a:t>
          </a:r>
          <a:endParaRPr lang="en-US" sz="2200" kern="1200" dirty="0"/>
        </a:p>
      </dsp:txBody>
      <dsp:txXfrm>
        <a:off x="645856" y="1306"/>
        <a:ext cx="1840987" cy="1104592"/>
      </dsp:txXfrm>
    </dsp:sp>
    <dsp:sp modelId="{01176E3F-64C0-442A-B8D0-913EB2CE2A77}">
      <dsp:nvSpPr>
        <dsp:cNvPr id="0" name=""/>
        <dsp:cNvSpPr/>
      </dsp:nvSpPr>
      <dsp:spPr>
        <a:xfrm>
          <a:off x="2670942" y="1306"/>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Predicción en producción</a:t>
          </a:r>
          <a:endParaRPr lang="en-US" sz="2200" kern="1200" dirty="0"/>
        </a:p>
      </dsp:txBody>
      <dsp:txXfrm>
        <a:off x="2670942" y="1306"/>
        <a:ext cx="1840987" cy="1104592"/>
      </dsp:txXfrm>
    </dsp:sp>
    <dsp:sp modelId="{4AD78B23-CD20-45BF-97A0-7D676728A3DB}">
      <dsp:nvSpPr>
        <dsp:cNvPr id="0" name=""/>
        <dsp:cNvSpPr/>
      </dsp:nvSpPr>
      <dsp:spPr>
        <a:xfrm>
          <a:off x="645856" y="1289997"/>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Sostenibilidad </a:t>
          </a:r>
          <a:r>
            <a:rPr lang="es-419" sz="2200" kern="1200" dirty="0" err="1"/>
            <a:t>ambinetal</a:t>
          </a:r>
          <a:endParaRPr lang="en-US" sz="2200" kern="1200" dirty="0"/>
        </a:p>
      </dsp:txBody>
      <dsp:txXfrm>
        <a:off x="645856" y="1289997"/>
        <a:ext cx="1840987" cy="1104592"/>
      </dsp:txXfrm>
    </dsp:sp>
    <dsp:sp modelId="{121A16B5-F3A2-4915-93D7-C2FA9672A750}">
      <dsp:nvSpPr>
        <dsp:cNvPr id="0" name=""/>
        <dsp:cNvSpPr/>
      </dsp:nvSpPr>
      <dsp:spPr>
        <a:xfrm>
          <a:off x="2670942" y="1289997"/>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Uso de agua</a:t>
          </a:r>
          <a:endParaRPr lang="en-US" sz="2200" kern="1200" dirty="0"/>
        </a:p>
      </dsp:txBody>
      <dsp:txXfrm>
        <a:off x="2670942" y="1289997"/>
        <a:ext cx="1840987" cy="1104592"/>
      </dsp:txXfrm>
    </dsp:sp>
    <dsp:sp modelId="{B542BD4E-92F2-4EB1-9DBF-D8F9BCC54C94}">
      <dsp:nvSpPr>
        <dsp:cNvPr id="0" name=""/>
        <dsp:cNvSpPr/>
      </dsp:nvSpPr>
      <dsp:spPr>
        <a:xfrm>
          <a:off x="645856" y="2578688"/>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Identificación temprana</a:t>
          </a:r>
          <a:endParaRPr lang="en-US" sz="2200" kern="1200" dirty="0"/>
        </a:p>
      </dsp:txBody>
      <dsp:txXfrm>
        <a:off x="645856" y="2578688"/>
        <a:ext cx="1840987" cy="1104592"/>
      </dsp:txXfrm>
    </dsp:sp>
    <dsp:sp modelId="{BCBA1CF8-DA4D-407F-B26A-148DF8EE6D75}">
      <dsp:nvSpPr>
        <dsp:cNvPr id="0" name=""/>
        <dsp:cNvSpPr/>
      </dsp:nvSpPr>
      <dsp:spPr>
        <a:xfrm>
          <a:off x="2670942" y="2578688"/>
          <a:ext cx="1840987" cy="1104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419" sz="2200" kern="1200" dirty="0"/>
            <a:t>Reducción de costos</a:t>
          </a:r>
          <a:endParaRPr lang="en-US" sz="2200" kern="1200" dirty="0"/>
        </a:p>
      </dsp:txBody>
      <dsp:txXfrm>
        <a:off x="2670942" y="2578688"/>
        <a:ext cx="1840987" cy="110459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24AF7-55FD-4536-AFBC-E7E562C41855}">
      <dsp:nvSpPr>
        <dsp:cNvPr id="0" name=""/>
        <dsp:cNvSpPr/>
      </dsp:nvSpPr>
      <dsp:spPr>
        <a:xfrm>
          <a:off x="408985" y="718"/>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Sistemas de información geográfica</a:t>
          </a:r>
          <a:endParaRPr lang="en-US" sz="1600" kern="1200" dirty="0"/>
        </a:p>
      </dsp:txBody>
      <dsp:txXfrm>
        <a:off x="408985" y="718"/>
        <a:ext cx="1364130" cy="818478"/>
      </dsp:txXfrm>
    </dsp:sp>
    <dsp:sp modelId="{63729730-996F-4031-9DA6-8EC974A951ED}">
      <dsp:nvSpPr>
        <dsp:cNvPr id="0" name=""/>
        <dsp:cNvSpPr/>
      </dsp:nvSpPr>
      <dsp:spPr>
        <a:xfrm>
          <a:off x="1909528" y="718"/>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Drones (UAV)</a:t>
          </a:r>
          <a:endParaRPr lang="en-US" sz="1600" kern="1200" dirty="0"/>
        </a:p>
      </dsp:txBody>
      <dsp:txXfrm>
        <a:off x="1909528" y="718"/>
        <a:ext cx="1364130" cy="818478"/>
      </dsp:txXfrm>
    </dsp:sp>
    <dsp:sp modelId="{7E1CDA57-AD4D-4AAE-AF23-50FEA283502C}">
      <dsp:nvSpPr>
        <dsp:cNvPr id="0" name=""/>
        <dsp:cNvSpPr/>
      </dsp:nvSpPr>
      <dsp:spPr>
        <a:xfrm>
          <a:off x="3410072" y="718"/>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Vehículos autónomos (UGV)</a:t>
          </a:r>
          <a:endParaRPr lang="en-US" sz="1600" kern="1200" dirty="0"/>
        </a:p>
      </dsp:txBody>
      <dsp:txXfrm>
        <a:off x="3410072" y="718"/>
        <a:ext cx="1364130" cy="818478"/>
      </dsp:txXfrm>
    </dsp:sp>
    <dsp:sp modelId="{0749B4D8-DC2F-4691-98C9-AA33E8B14777}">
      <dsp:nvSpPr>
        <dsp:cNvPr id="0" name=""/>
        <dsp:cNvSpPr/>
      </dsp:nvSpPr>
      <dsp:spPr>
        <a:xfrm>
          <a:off x="408985" y="955609"/>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Internet de las Cosas (</a:t>
          </a:r>
          <a:r>
            <a:rPr lang="es-419" sz="1600" kern="1200" dirty="0" err="1"/>
            <a:t>IoT</a:t>
          </a:r>
          <a:r>
            <a:rPr lang="es-419" sz="1600" kern="1200" dirty="0"/>
            <a:t>)</a:t>
          </a:r>
          <a:endParaRPr lang="en-US" sz="1600" kern="1200" dirty="0"/>
        </a:p>
      </dsp:txBody>
      <dsp:txXfrm>
        <a:off x="408985" y="955609"/>
        <a:ext cx="1364130" cy="818478"/>
      </dsp:txXfrm>
    </dsp:sp>
    <dsp:sp modelId="{EACAC893-9843-40C1-839E-1995E958211E}">
      <dsp:nvSpPr>
        <dsp:cNvPr id="0" name=""/>
        <dsp:cNvSpPr/>
      </dsp:nvSpPr>
      <dsp:spPr>
        <a:xfrm>
          <a:off x="1909528" y="955609"/>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Siembra de precisión</a:t>
          </a:r>
          <a:endParaRPr lang="en-US" sz="1600" kern="1200" dirty="0"/>
        </a:p>
      </dsp:txBody>
      <dsp:txXfrm>
        <a:off x="1909528" y="955609"/>
        <a:ext cx="1364130" cy="818478"/>
      </dsp:txXfrm>
    </dsp:sp>
    <dsp:sp modelId="{D85A4188-F90D-4373-925D-FDA2BBC0AEDE}">
      <dsp:nvSpPr>
        <dsp:cNvPr id="0" name=""/>
        <dsp:cNvSpPr/>
      </dsp:nvSpPr>
      <dsp:spPr>
        <a:xfrm>
          <a:off x="3410072" y="955609"/>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Sistemas de irrigación inteligente</a:t>
          </a:r>
          <a:endParaRPr lang="en-US" sz="1600" kern="1200" dirty="0"/>
        </a:p>
      </dsp:txBody>
      <dsp:txXfrm>
        <a:off x="3410072" y="955609"/>
        <a:ext cx="1364130" cy="818478"/>
      </dsp:txXfrm>
    </dsp:sp>
    <dsp:sp modelId="{886A4FAF-7CD8-4927-87C6-6100A0ED6DFF}">
      <dsp:nvSpPr>
        <dsp:cNvPr id="0" name=""/>
        <dsp:cNvSpPr/>
      </dsp:nvSpPr>
      <dsp:spPr>
        <a:xfrm>
          <a:off x="408985" y="1910500"/>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Sistemas de fertilización inteligente</a:t>
          </a:r>
          <a:endParaRPr lang="en-US" sz="1600" kern="1200" dirty="0"/>
        </a:p>
      </dsp:txBody>
      <dsp:txXfrm>
        <a:off x="408985" y="1910500"/>
        <a:ext cx="1364130" cy="818478"/>
      </dsp:txXfrm>
    </dsp:sp>
    <dsp:sp modelId="{2AF677B3-B0E6-4595-A238-D93F4FB9A71A}">
      <dsp:nvSpPr>
        <dsp:cNvPr id="0" name=""/>
        <dsp:cNvSpPr/>
      </dsp:nvSpPr>
      <dsp:spPr>
        <a:xfrm>
          <a:off x="1909528" y="1910500"/>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err="1"/>
            <a:t>Blockchain</a:t>
          </a:r>
          <a:endParaRPr lang="en-US" sz="1600" kern="1200" dirty="0"/>
        </a:p>
      </dsp:txBody>
      <dsp:txXfrm>
        <a:off x="1909528" y="1910500"/>
        <a:ext cx="1364130" cy="818478"/>
      </dsp:txXfrm>
    </dsp:sp>
    <dsp:sp modelId="{F4C5BB95-34DB-4BD8-8CB6-E9AB44EB0106}">
      <dsp:nvSpPr>
        <dsp:cNvPr id="0" name=""/>
        <dsp:cNvSpPr/>
      </dsp:nvSpPr>
      <dsp:spPr>
        <a:xfrm>
          <a:off x="3410072" y="1910500"/>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Agro biotecnología</a:t>
          </a:r>
          <a:endParaRPr lang="en-US" sz="1600" kern="1200" dirty="0"/>
        </a:p>
      </dsp:txBody>
      <dsp:txXfrm>
        <a:off x="3410072" y="1910500"/>
        <a:ext cx="1364130" cy="818478"/>
      </dsp:txXfrm>
    </dsp:sp>
    <dsp:sp modelId="{5DE0ABA8-0354-4F4C-9B63-3F495E142207}">
      <dsp:nvSpPr>
        <dsp:cNvPr id="0" name=""/>
        <dsp:cNvSpPr/>
      </dsp:nvSpPr>
      <dsp:spPr>
        <a:xfrm>
          <a:off x="1909528" y="2865391"/>
          <a:ext cx="1364130" cy="8184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kern="1200" dirty="0"/>
            <a:t>Big Data</a:t>
          </a:r>
          <a:endParaRPr lang="en-US" sz="1600" kern="1200" dirty="0"/>
        </a:p>
      </dsp:txBody>
      <dsp:txXfrm>
        <a:off x="1909528" y="2865391"/>
        <a:ext cx="1364130" cy="81847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3F1D-56B2-48B4-AAC9-FD95DD780415}">
      <dsp:nvSpPr>
        <dsp:cNvPr id="0" name=""/>
        <dsp:cNvSpPr/>
      </dsp:nvSpPr>
      <dsp:spPr>
        <a:xfrm rot="10800000">
          <a:off x="1119986" y="211"/>
          <a:ext cx="3429928" cy="10242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656" tIns="60960" rIns="113792" bIns="60960" numCol="1" spcCol="1270" anchor="t" anchorCtr="0">
          <a:noAutofit/>
        </a:bodyPr>
        <a:lstStyle/>
        <a:p>
          <a:pPr marL="0" lvl="0" indent="0" algn="l" defTabSz="711200">
            <a:lnSpc>
              <a:spcPct val="90000"/>
            </a:lnSpc>
            <a:spcBef>
              <a:spcPct val="0"/>
            </a:spcBef>
            <a:spcAft>
              <a:spcPct val="35000"/>
            </a:spcAft>
            <a:buNone/>
          </a:pPr>
          <a:r>
            <a:rPr lang="es-419" sz="1600" kern="1200" dirty="0"/>
            <a:t>Café</a:t>
          </a:r>
          <a:endParaRPr lang="en-US" sz="1600" kern="1200" dirty="0"/>
        </a:p>
        <a:p>
          <a:pPr marL="114300" lvl="1" indent="-114300" algn="l" defTabSz="533400">
            <a:lnSpc>
              <a:spcPct val="90000"/>
            </a:lnSpc>
            <a:spcBef>
              <a:spcPct val="0"/>
            </a:spcBef>
            <a:spcAft>
              <a:spcPct val="15000"/>
            </a:spcAft>
            <a:buChar char="•"/>
          </a:pPr>
          <a:r>
            <a:rPr lang="es-419" sz="1200" kern="1200" dirty="0"/>
            <a:t>Café diferenciado</a:t>
          </a:r>
          <a:endParaRPr lang="en-US" sz="1200" kern="1200" dirty="0"/>
        </a:p>
        <a:p>
          <a:pPr marL="114300" lvl="1" indent="-114300" algn="l" defTabSz="533400">
            <a:lnSpc>
              <a:spcPct val="90000"/>
            </a:lnSpc>
            <a:spcBef>
              <a:spcPct val="0"/>
            </a:spcBef>
            <a:spcAft>
              <a:spcPct val="15000"/>
            </a:spcAft>
            <a:buChar char="•"/>
          </a:pPr>
          <a:r>
            <a:rPr lang="es-419" sz="1200" kern="1200" dirty="0"/>
            <a:t>Café sostenible</a:t>
          </a:r>
          <a:endParaRPr lang="en-US" sz="1200" kern="1200" dirty="0"/>
        </a:p>
        <a:p>
          <a:pPr marL="114300" lvl="1" indent="-114300" algn="l" defTabSz="533400">
            <a:lnSpc>
              <a:spcPct val="90000"/>
            </a:lnSpc>
            <a:spcBef>
              <a:spcPct val="0"/>
            </a:spcBef>
            <a:spcAft>
              <a:spcPct val="15000"/>
            </a:spcAft>
            <a:buChar char="•"/>
          </a:pPr>
          <a:r>
            <a:rPr lang="es-419" sz="1200" kern="1200" dirty="0"/>
            <a:t>Estudios colombianos</a:t>
          </a:r>
          <a:endParaRPr lang="en-US" sz="1200" kern="1200" dirty="0"/>
        </a:p>
      </dsp:txBody>
      <dsp:txXfrm rot="10800000">
        <a:off x="1376043" y="211"/>
        <a:ext cx="3173871" cy="1024228"/>
      </dsp:txXfrm>
    </dsp:sp>
    <dsp:sp modelId="{FA318E8F-C6B5-41D3-BF8B-8A70F1B15D90}">
      <dsp:nvSpPr>
        <dsp:cNvPr id="0" name=""/>
        <dsp:cNvSpPr/>
      </dsp:nvSpPr>
      <dsp:spPr>
        <a:xfrm>
          <a:off x="607872" y="211"/>
          <a:ext cx="1024228" cy="10242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7C7586-2E7B-44DA-B28D-2EA7C2B86874}">
      <dsp:nvSpPr>
        <dsp:cNvPr id="0" name=""/>
        <dsp:cNvSpPr/>
      </dsp:nvSpPr>
      <dsp:spPr>
        <a:xfrm rot="10800000">
          <a:off x="1119986" y="1330179"/>
          <a:ext cx="3429928" cy="10242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656" tIns="60960" rIns="113792" bIns="60960" numCol="1" spcCol="1270" anchor="t" anchorCtr="0">
          <a:noAutofit/>
        </a:bodyPr>
        <a:lstStyle/>
        <a:p>
          <a:pPr marL="0" lvl="0" indent="0" algn="l" defTabSz="711200">
            <a:lnSpc>
              <a:spcPct val="90000"/>
            </a:lnSpc>
            <a:spcBef>
              <a:spcPct val="0"/>
            </a:spcBef>
            <a:spcAft>
              <a:spcPct val="35000"/>
            </a:spcAft>
            <a:buNone/>
          </a:pPr>
          <a:r>
            <a:rPr lang="es-419" sz="1600" kern="1200" dirty="0"/>
            <a:t>Piña</a:t>
          </a:r>
          <a:endParaRPr lang="en-US" sz="1600" kern="1200" dirty="0"/>
        </a:p>
        <a:p>
          <a:pPr marL="114300" lvl="1" indent="-114300" algn="l" defTabSz="533400">
            <a:lnSpc>
              <a:spcPct val="90000"/>
            </a:lnSpc>
            <a:spcBef>
              <a:spcPct val="0"/>
            </a:spcBef>
            <a:spcAft>
              <a:spcPct val="15000"/>
            </a:spcAft>
            <a:buChar char="•"/>
          </a:pPr>
          <a:r>
            <a:rPr lang="es-419" sz="1200" kern="1200" dirty="0"/>
            <a:t>Estudios colombianos</a:t>
          </a:r>
          <a:endParaRPr lang="en-US" sz="1200" kern="1200" dirty="0"/>
        </a:p>
        <a:p>
          <a:pPr marL="114300" lvl="1" indent="-114300" algn="l" defTabSz="533400">
            <a:lnSpc>
              <a:spcPct val="90000"/>
            </a:lnSpc>
            <a:spcBef>
              <a:spcPct val="0"/>
            </a:spcBef>
            <a:spcAft>
              <a:spcPct val="15000"/>
            </a:spcAft>
            <a:buChar char="•"/>
          </a:pPr>
          <a:r>
            <a:rPr lang="es-419" sz="1200" kern="1200" dirty="0"/>
            <a:t>Manejo de malezas</a:t>
          </a:r>
          <a:endParaRPr lang="en-US" sz="1200" kern="1200" dirty="0"/>
        </a:p>
        <a:p>
          <a:pPr marL="114300" lvl="1" indent="-114300" algn="l" defTabSz="533400">
            <a:lnSpc>
              <a:spcPct val="90000"/>
            </a:lnSpc>
            <a:spcBef>
              <a:spcPct val="0"/>
            </a:spcBef>
            <a:spcAft>
              <a:spcPct val="15000"/>
            </a:spcAft>
            <a:buChar char="•"/>
          </a:pPr>
          <a:r>
            <a:rPr lang="es-419" sz="1200" kern="1200" dirty="0"/>
            <a:t>Riego</a:t>
          </a:r>
          <a:endParaRPr lang="en-US" sz="1200" kern="1200" dirty="0"/>
        </a:p>
      </dsp:txBody>
      <dsp:txXfrm rot="10800000">
        <a:off x="1376043" y="1330179"/>
        <a:ext cx="3173871" cy="1024228"/>
      </dsp:txXfrm>
    </dsp:sp>
    <dsp:sp modelId="{0004DB47-5AE2-4BF3-88A2-241A65A4EB1C}">
      <dsp:nvSpPr>
        <dsp:cNvPr id="0" name=""/>
        <dsp:cNvSpPr/>
      </dsp:nvSpPr>
      <dsp:spPr>
        <a:xfrm>
          <a:off x="607872" y="1330179"/>
          <a:ext cx="1024228" cy="10242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EDE4EA-7B9D-47E0-A1A7-F8BED048644A}">
      <dsp:nvSpPr>
        <dsp:cNvPr id="0" name=""/>
        <dsp:cNvSpPr/>
      </dsp:nvSpPr>
      <dsp:spPr>
        <a:xfrm rot="10800000">
          <a:off x="1119986" y="2660148"/>
          <a:ext cx="3429928" cy="10242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1656" tIns="60960" rIns="113792" bIns="60960" numCol="1" spcCol="1270" anchor="t" anchorCtr="0">
          <a:noAutofit/>
        </a:bodyPr>
        <a:lstStyle/>
        <a:p>
          <a:pPr marL="0" lvl="0" indent="0" algn="l" defTabSz="711200">
            <a:lnSpc>
              <a:spcPct val="90000"/>
            </a:lnSpc>
            <a:spcBef>
              <a:spcPct val="0"/>
            </a:spcBef>
            <a:spcAft>
              <a:spcPct val="35000"/>
            </a:spcAft>
            <a:buNone/>
          </a:pPr>
          <a:r>
            <a:rPr lang="es-419" sz="1600" kern="1200" dirty="0"/>
            <a:t>Cacao</a:t>
          </a:r>
          <a:endParaRPr lang="en-US" sz="1600" kern="1200" dirty="0"/>
        </a:p>
        <a:p>
          <a:pPr marL="114300" lvl="1" indent="-114300" algn="l" defTabSz="533400">
            <a:lnSpc>
              <a:spcPct val="90000"/>
            </a:lnSpc>
            <a:spcBef>
              <a:spcPct val="0"/>
            </a:spcBef>
            <a:spcAft>
              <a:spcPct val="15000"/>
            </a:spcAft>
            <a:buChar char="•"/>
          </a:pPr>
          <a:r>
            <a:rPr lang="es-419" sz="1200" kern="1200" dirty="0"/>
            <a:t>Estudios ecuatorianos</a:t>
          </a:r>
          <a:endParaRPr lang="en-US" sz="1200" kern="1200" dirty="0"/>
        </a:p>
        <a:p>
          <a:pPr marL="114300" lvl="1" indent="-114300" algn="l" defTabSz="533400">
            <a:lnSpc>
              <a:spcPct val="90000"/>
            </a:lnSpc>
            <a:spcBef>
              <a:spcPct val="0"/>
            </a:spcBef>
            <a:spcAft>
              <a:spcPct val="15000"/>
            </a:spcAft>
            <a:buChar char="•"/>
          </a:pPr>
          <a:r>
            <a:rPr lang="es-419" sz="1200" kern="1200" dirty="0"/>
            <a:t>Detección de principales enfermedades</a:t>
          </a:r>
          <a:endParaRPr lang="en-US" sz="1200" kern="1200" dirty="0"/>
        </a:p>
        <a:p>
          <a:pPr marL="114300" lvl="1" indent="-114300" algn="l" defTabSz="533400">
            <a:lnSpc>
              <a:spcPct val="90000"/>
            </a:lnSpc>
            <a:spcBef>
              <a:spcPct val="0"/>
            </a:spcBef>
            <a:spcAft>
              <a:spcPct val="15000"/>
            </a:spcAft>
            <a:buChar char="•"/>
          </a:pPr>
          <a:r>
            <a:rPr lang="es-419" sz="1200" kern="1200" dirty="0"/>
            <a:t>Riego automatizado</a:t>
          </a:r>
          <a:endParaRPr lang="en-US" sz="1200" kern="1200" dirty="0"/>
        </a:p>
      </dsp:txBody>
      <dsp:txXfrm rot="10800000">
        <a:off x="1376043" y="2660148"/>
        <a:ext cx="3173871" cy="1024228"/>
      </dsp:txXfrm>
    </dsp:sp>
    <dsp:sp modelId="{7185F399-81D3-4A83-92EA-AF41EA9C789F}">
      <dsp:nvSpPr>
        <dsp:cNvPr id="0" name=""/>
        <dsp:cNvSpPr/>
      </dsp:nvSpPr>
      <dsp:spPr>
        <a:xfrm>
          <a:off x="607872" y="2660148"/>
          <a:ext cx="1024228" cy="10242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332C-7A9F-4FA2-BFC4-0D9D7236DB54}">
      <dsp:nvSpPr>
        <dsp:cNvPr id="0" name=""/>
        <dsp:cNvSpPr/>
      </dsp:nvSpPr>
      <dsp:spPr>
        <a:xfrm>
          <a:off x="0" y="379906"/>
          <a:ext cx="5183188"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273" tIns="437388" rIns="402273" bIns="149352" numCol="1" spcCol="1270" anchor="t" anchorCtr="0">
          <a:noAutofit/>
        </a:bodyPr>
        <a:lstStyle/>
        <a:p>
          <a:pPr marL="228600" lvl="1" indent="-228600" algn="l" defTabSz="933450">
            <a:lnSpc>
              <a:spcPct val="90000"/>
            </a:lnSpc>
            <a:spcBef>
              <a:spcPct val="0"/>
            </a:spcBef>
            <a:spcAft>
              <a:spcPct val="15000"/>
            </a:spcAft>
            <a:buChar char="•"/>
          </a:pPr>
          <a:r>
            <a:rPr lang="es-419" sz="2100" kern="1200" dirty="0"/>
            <a:t>EEUU</a:t>
          </a:r>
          <a:endParaRPr lang="en-US" sz="2100" kern="1200" dirty="0"/>
        </a:p>
        <a:p>
          <a:pPr marL="228600" lvl="1" indent="-228600" algn="l" defTabSz="933450">
            <a:lnSpc>
              <a:spcPct val="90000"/>
            </a:lnSpc>
            <a:spcBef>
              <a:spcPct val="0"/>
            </a:spcBef>
            <a:spcAft>
              <a:spcPct val="15000"/>
            </a:spcAft>
            <a:buChar char="•"/>
          </a:pPr>
          <a:r>
            <a:rPr lang="es-419" sz="2100" kern="1200" dirty="0"/>
            <a:t>Canadá</a:t>
          </a:r>
          <a:endParaRPr lang="en-US" sz="2100" kern="1200" dirty="0"/>
        </a:p>
        <a:p>
          <a:pPr marL="228600" lvl="1" indent="-228600" algn="l" defTabSz="933450">
            <a:lnSpc>
              <a:spcPct val="90000"/>
            </a:lnSpc>
            <a:spcBef>
              <a:spcPct val="0"/>
            </a:spcBef>
            <a:spcAft>
              <a:spcPct val="15000"/>
            </a:spcAft>
            <a:buChar char="•"/>
          </a:pPr>
          <a:r>
            <a:rPr lang="es-419" sz="2100" kern="1200" dirty="0"/>
            <a:t>Australia</a:t>
          </a:r>
          <a:endParaRPr lang="en-US" sz="2100" kern="1200" dirty="0"/>
        </a:p>
      </dsp:txBody>
      <dsp:txXfrm>
        <a:off x="0" y="379906"/>
        <a:ext cx="5183188" cy="1587600"/>
      </dsp:txXfrm>
    </dsp:sp>
    <dsp:sp modelId="{DDC6B7C0-CD77-4388-B058-6CBF2ECDE0D0}">
      <dsp:nvSpPr>
        <dsp:cNvPr id="0" name=""/>
        <dsp:cNvSpPr/>
      </dsp:nvSpPr>
      <dsp:spPr>
        <a:xfrm>
          <a:off x="259159" y="69946"/>
          <a:ext cx="362823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933450">
            <a:lnSpc>
              <a:spcPct val="90000"/>
            </a:lnSpc>
            <a:spcBef>
              <a:spcPct val="0"/>
            </a:spcBef>
            <a:spcAft>
              <a:spcPct val="35000"/>
            </a:spcAft>
            <a:buNone/>
          </a:pPr>
          <a:r>
            <a:rPr lang="es-419" sz="2100" kern="1200" dirty="0"/>
            <a:t>Mundo</a:t>
          </a:r>
          <a:endParaRPr lang="en-US" sz="2100" kern="1200" dirty="0"/>
        </a:p>
      </dsp:txBody>
      <dsp:txXfrm>
        <a:off x="289421" y="100208"/>
        <a:ext cx="3567707" cy="559396"/>
      </dsp:txXfrm>
    </dsp:sp>
    <dsp:sp modelId="{92B5746B-3FEC-4227-8B72-077E595D434C}">
      <dsp:nvSpPr>
        <dsp:cNvPr id="0" name=""/>
        <dsp:cNvSpPr/>
      </dsp:nvSpPr>
      <dsp:spPr>
        <a:xfrm>
          <a:off x="0" y="2390866"/>
          <a:ext cx="5183188" cy="12237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273" tIns="437388" rIns="402273" bIns="149352" numCol="1" spcCol="1270" anchor="t" anchorCtr="0">
          <a:noAutofit/>
        </a:bodyPr>
        <a:lstStyle/>
        <a:p>
          <a:pPr marL="228600" lvl="1" indent="-228600" algn="l" defTabSz="933450">
            <a:lnSpc>
              <a:spcPct val="90000"/>
            </a:lnSpc>
            <a:spcBef>
              <a:spcPct val="0"/>
            </a:spcBef>
            <a:spcAft>
              <a:spcPct val="15000"/>
            </a:spcAft>
            <a:buChar char="•"/>
          </a:pPr>
          <a:r>
            <a:rPr lang="es-419" sz="2100" kern="1200" dirty="0"/>
            <a:t>Brasil</a:t>
          </a:r>
          <a:endParaRPr lang="en-US" sz="2100" kern="1200" dirty="0"/>
        </a:p>
        <a:p>
          <a:pPr marL="228600" lvl="1" indent="-228600" algn="l" defTabSz="933450">
            <a:lnSpc>
              <a:spcPct val="90000"/>
            </a:lnSpc>
            <a:spcBef>
              <a:spcPct val="0"/>
            </a:spcBef>
            <a:spcAft>
              <a:spcPct val="15000"/>
            </a:spcAft>
            <a:buChar char="•"/>
          </a:pPr>
          <a:r>
            <a:rPr lang="es-419" sz="2100" kern="1200" dirty="0"/>
            <a:t>Argentina</a:t>
          </a:r>
          <a:endParaRPr lang="en-US" sz="2100" kern="1200" dirty="0"/>
        </a:p>
      </dsp:txBody>
      <dsp:txXfrm>
        <a:off x="0" y="2390866"/>
        <a:ext cx="5183188" cy="1223775"/>
      </dsp:txXfrm>
    </dsp:sp>
    <dsp:sp modelId="{C9B0F3F6-A20F-449D-8816-61B676B70B1C}">
      <dsp:nvSpPr>
        <dsp:cNvPr id="0" name=""/>
        <dsp:cNvSpPr/>
      </dsp:nvSpPr>
      <dsp:spPr>
        <a:xfrm>
          <a:off x="259159" y="2080906"/>
          <a:ext cx="3628231"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39" tIns="0" rIns="137139" bIns="0" numCol="1" spcCol="1270" anchor="ctr" anchorCtr="0">
          <a:noAutofit/>
        </a:bodyPr>
        <a:lstStyle/>
        <a:p>
          <a:pPr marL="0" lvl="0" indent="0" algn="l" defTabSz="933450">
            <a:lnSpc>
              <a:spcPct val="90000"/>
            </a:lnSpc>
            <a:spcBef>
              <a:spcPct val="0"/>
            </a:spcBef>
            <a:spcAft>
              <a:spcPct val="35000"/>
            </a:spcAft>
            <a:buNone/>
          </a:pPr>
          <a:r>
            <a:rPr lang="es-419" sz="2100" kern="1200" dirty="0"/>
            <a:t>Latinoamérica</a:t>
          </a:r>
          <a:endParaRPr lang="en-US" sz="2100" kern="1200" dirty="0"/>
        </a:p>
      </dsp:txBody>
      <dsp:txXfrm>
        <a:off x="289421" y="2111168"/>
        <a:ext cx="3567707" cy="55939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011DC-D5FE-4E53-A89B-E0C29ADA96C9}">
      <dsp:nvSpPr>
        <dsp:cNvPr id="0" name=""/>
        <dsp:cNvSpPr/>
      </dsp:nvSpPr>
      <dsp:spPr>
        <a:xfrm>
          <a:off x="0" y="259343"/>
          <a:ext cx="5181600" cy="1086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273 productores de 7 organizaciones</a:t>
          </a:r>
          <a:endParaRPr lang="en-US" sz="1500" kern="1200" dirty="0"/>
        </a:p>
        <a:p>
          <a:pPr marL="114300" lvl="1" indent="-114300" algn="l" defTabSz="666750">
            <a:lnSpc>
              <a:spcPct val="90000"/>
            </a:lnSpc>
            <a:spcBef>
              <a:spcPct val="0"/>
            </a:spcBef>
            <a:spcAft>
              <a:spcPct val="15000"/>
            </a:spcAft>
            <a:buChar char="•"/>
          </a:pPr>
          <a:r>
            <a:rPr lang="es-419" sz="1500" kern="1200"/>
            <a:t>CoopeCocotour, Asopaabi, El Trapiche, Ceproma La Palmera, CACProsa, Coopepilangosta y Coopeldos </a:t>
          </a:r>
          <a:endParaRPr lang="en-US" sz="1500" kern="1200" dirty="0"/>
        </a:p>
      </dsp:txBody>
      <dsp:txXfrm>
        <a:off x="0" y="259343"/>
        <a:ext cx="5181600" cy="1086750"/>
      </dsp:txXfrm>
    </dsp:sp>
    <dsp:sp modelId="{18EC8EB6-0D0B-42C6-BC4B-12F8F5B135F0}">
      <dsp:nvSpPr>
        <dsp:cNvPr id="0" name=""/>
        <dsp:cNvSpPr/>
      </dsp:nvSpPr>
      <dsp:spPr>
        <a:xfrm>
          <a:off x="259080" y="37943"/>
          <a:ext cx="36271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66750">
            <a:lnSpc>
              <a:spcPct val="90000"/>
            </a:lnSpc>
            <a:spcBef>
              <a:spcPct val="0"/>
            </a:spcBef>
            <a:spcAft>
              <a:spcPct val="35000"/>
            </a:spcAft>
            <a:buNone/>
          </a:pPr>
          <a:r>
            <a:rPr lang="es-419" sz="1500" kern="1200" dirty="0"/>
            <a:t>Fundación Walmart y Universidad </a:t>
          </a:r>
          <a:r>
            <a:rPr lang="es-419" sz="1500" kern="1200" dirty="0" err="1"/>
            <a:t>Earth</a:t>
          </a:r>
          <a:endParaRPr lang="en-US" sz="1500" kern="1200" dirty="0"/>
        </a:p>
      </dsp:txBody>
      <dsp:txXfrm>
        <a:off x="280696" y="59559"/>
        <a:ext cx="3583888" cy="399568"/>
      </dsp:txXfrm>
    </dsp:sp>
    <dsp:sp modelId="{A87CF549-8DFA-419A-994C-AED2239A1DC4}">
      <dsp:nvSpPr>
        <dsp:cNvPr id="0" name=""/>
        <dsp:cNvSpPr/>
      </dsp:nvSpPr>
      <dsp:spPr>
        <a:xfrm>
          <a:off x="0" y="1648494"/>
          <a:ext cx="5181600" cy="10631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En conjunto con la Fundación CRUSA ha desarrollado 5 proyectos que beneficiaron a 300 productores de cacao y 40 de maíz pujagua </a:t>
          </a:r>
          <a:endParaRPr lang="en-US" sz="1500" kern="1200" dirty="0"/>
        </a:p>
      </dsp:txBody>
      <dsp:txXfrm>
        <a:off x="0" y="1648494"/>
        <a:ext cx="5181600" cy="1063125"/>
      </dsp:txXfrm>
    </dsp:sp>
    <dsp:sp modelId="{D11B3A84-9CC7-4A8F-AD68-83811DE65B56}">
      <dsp:nvSpPr>
        <dsp:cNvPr id="0" name=""/>
        <dsp:cNvSpPr/>
      </dsp:nvSpPr>
      <dsp:spPr>
        <a:xfrm>
          <a:off x="259080" y="1427094"/>
          <a:ext cx="36271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66750">
            <a:lnSpc>
              <a:spcPct val="90000"/>
            </a:lnSpc>
            <a:spcBef>
              <a:spcPct val="0"/>
            </a:spcBef>
            <a:spcAft>
              <a:spcPct val="35000"/>
            </a:spcAft>
            <a:buNone/>
          </a:pPr>
          <a:r>
            <a:rPr lang="es-419" sz="1500" kern="1200" dirty="0" err="1"/>
            <a:t>Earth</a:t>
          </a:r>
          <a:r>
            <a:rPr lang="es-419" sz="1500" kern="1200" dirty="0"/>
            <a:t> Futures</a:t>
          </a:r>
          <a:endParaRPr lang="en-US" sz="1500" kern="1200" dirty="0"/>
        </a:p>
      </dsp:txBody>
      <dsp:txXfrm>
        <a:off x="280696" y="1448710"/>
        <a:ext cx="3583888" cy="399568"/>
      </dsp:txXfrm>
    </dsp:sp>
    <dsp:sp modelId="{66320070-F63B-4CAF-AB7A-68B20A4DDA6C}">
      <dsp:nvSpPr>
        <dsp:cNvPr id="0" name=""/>
        <dsp:cNvSpPr/>
      </dsp:nvSpPr>
      <dsp:spPr>
        <a:xfrm>
          <a:off x="0" y="3014018"/>
          <a:ext cx="5181600" cy="129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312420" rIns="402150" bIns="106680" numCol="1" spcCol="1270" anchor="t" anchorCtr="0">
          <a:noAutofit/>
        </a:bodyPr>
        <a:lstStyle/>
        <a:p>
          <a:pPr marL="114300" lvl="1" indent="-114300" algn="l" defTabSz="666750">
            <a:lnSpc>
              <a:spcPct val="90000"/>
            </a:lnSpc>
            <a:spcBef>
              <a:spcPct val="0"/>
            </a:spcBef>
            <a:spcAft>
              <a:spcPct val="15000"/>
            </a:spcAft>
            <a:buChar char="•"/>
          </a:pPr>
          <a:r>
            <a:rPr lang="es-419" sz="1500" kern="1200" dirty="0"/>
            <a:t>Agricultura de precisión y agregación de valor en la Zona Norte de Cartago</a:t>
          </a:r>
          <a:endParaRPr lang="en-US" sz="1500" kern="1200" dirty="0"/>
        </a:p>
        <a:p>
          <a:pPr marL="114300" lvl="1" indent="-114300" algn="l" defTabSz="666750">
            <a:lnSpc>
              <a:spcPct val="90000"/>
            </a:lnSpc>
            <a:spcBef>
              <a:spcPct val="0"/>
            </a:spcBef>
            <a:spcAft>
              <a:spcPct val="15000"/>
            </a:spcAft>
            <a:buChar char="•"/>
          </a:pPr>
          <a:r>
            <a:rPr lang="es-419" sz="1500" kern="1200" dirty="0"/>
            <a:t>Implementación de agricultura de precisión y sistemas de </a:t>
          </a:r>
          <a:r>
            <a:rPr lang="es-419" sz="1500" kern="1200" dirty="0" err="1"/>
            <a:t>IoT</a:t>
          </a:r>
          <a:endParaRPr lang="en-US" sz="1500" kern="1200" dirty="0"/>
        </a:p>
      </dsp:txBody>
      <dsp:txXfrm>
        <a:off x="0" y="3014018"/>
        <a:ext cx="5181600" cy="1299375"/>
      </dsp:txXfrm>
    </dsp:sp>
    <dsp:sp modelId="{F7BDC334-CACE-492E-B310-332DCAE48E8A}">
      <dsp:nvSpPr>
        <dsp:cNvPr id="0" name=""/>
        <dsp:cNvSpPr/>
      </dsp:nvSpPr>
      <dsp:spPr>
        <a:xfrm>
          <a:off x="259080" y="2792619"/>
          <a:ext cx="36271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66750">
            <a:lnSpc>
              <a:spcPct val="90000"/>
            </a:lnSpc>
            <a:spcBef>
              <a:spcPct val="0"/>
            </a:spcBef>
            <a:spcAft>
              <a:spcPct val="35000"/>
            </a:spcAft>
            <a:buNone/>
          </a:pPr>
          <a:r>
            <a:rPr lang="es-419" sz="1500" kern="1200" dirty="0"/>
            <a:t>Tierra Blanca de Cartago</a:t>
          </a:r>
          <a:endParaRPr lang="en-US" sz="1500" kern="1200" dirty="0"/>
        </a:p>
      </dsp:txBody>
      <dsp:txXfrm>
        <a:off x="280696" y="2814235"/>
        <a:ext cx="3583888" cy="39956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340BB-1947-4D04-AE22-73A485FF56D6}">
      <dsp:nvSpPr>
        <dsp:cNvPr id="0" name=""/>
        <dsp:cNvSpPr/>
      </dsp:nvSpPr>
      <dsp:spPr>
        <a:xfrm>
          <a:off x="0" y="453248"/>
          <a:ext cx="5181600" cy="121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s-419" sz="1400" kern="1200" dirty="0"/>
            <a:t>TCU “Fortalecimiento de la calidad de vida de la sociedad productiva agrícola”</a:t>
          </a:r>
          <a:endParaRPr lang="en-US" sz="1400" kern="1200" dirty="0"/>
        </a:p>
        <a:p>
          <a:pPr marL="114300" lvl="1" indent="-114300" algn="l" defTabSz="622300">
            <a:lnSpc>
              <a:spcPct val="90000"/>
            </a:lnSpc>
            <a:spcBef>
              <a:spcPct val="0"/>
            </a:spcBef>
            <a:spcAft>
              <a:spcPct val="15000"/>
            </a:spcAft>
            <a:buChar char="•"/>
          </a:pPr>
          <a:r>
            <a:rPr lang="es-419" sz="1400" kern="1200" dirty="0"/>
            <a:t>Incluye a 40 agricultores distribuidos en Tierra Blanca de Cartago y San Isidro de San Ramón </a:t>
          </a:r>
          <a:endParaRPr lang="en-US" sz="1400" kern="1200" dirty="0"/>
        </a:p>
      </dsp:txBody>
      <dsp:txXfrm>
        <a:off x="0" y="453248"/>
        <a:ext cx="5181600" cy="1212750"/>
      </dsp:txXfrm>
    </dsp:sp>
    <dsp:sp modelId="{1A2AFC4F-9BC7-4703-B275-392FDFECD144}">
      <dsp:nvSpPr>
        <dsp:cNvPr id="0" name=""/>
        <dsp:cNvSpPr/>
      </dsp:nvSpPr>
      <dsp:spPr>
        <a:xfrm>
          <a:off x="259080" y="246608"/>
          <a:ext cx="36271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s-419" sz="1400" kern="1200" dirty="0"/>
            <a:t>Escuela de Ingeniería en Biosistemas – TCU</a:t>
          </a:r>
          <a:endParaRPr lang="en-US" sz="1400" kern="1200" dirty="0"/>
        </a:p>
      </dsp:txBody>
      <dsp:txXfrm>
        <a:off x="279255" y="266783"/>
        <a:ext cx="3586770" cy="372930"/>
      </dsp:txXfrm>
    </dsp:sp>
    <dsp:sp modelId="{5BD7F4B9-E4DA-4A3B-8FE5-97DAE205DAE7}">
      <dsp:nvSpPr>
        <dsp:cNvPr id="0" name=""/>
        <dsp:cNvSpPr/>
      </dsp:nvSpPr>
      <dsp:spPr>
        <a:xfrm>
          <a:off x="0" y="1948239"/>
          <a:ext cx="5181600" cy="105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s-419" sz="1400" kern="1200" dirty="0"/>
            <a:t>Uso de imágenes multiespectrales para piña en San Carlos</a:t>
          </a:r>
          <a:endParaRPr lang="en-US" sz="1400" kern="1200" dirty="0"/>
        </a:p>
        <a:p>
          <a:pPr marL="114300" lvl="1" indent="-114300" algn="l" defTabSz="622300">
            <a:lnSpc>
              <a:spcPct val="90000"/>
            </a:lnSpc>
            <a:spcBef>
              <a:spcPct val="0"/>
            </a:spcBef>
            <a:spcAft>
              <a:spcPct val="15000"/>
            </a:spcAft>
            <a:buChar char="•"/>
          </a:pPr>
          <a:r>
            <a:rPr lang="es-419" sz="1400" kern="1200" dirty="0"/>
            <a:t>Proyectos de agricultura de precisión y SIG en Pital</a:t>
          </a:r>
          <a:endParaRPr lang="en-US" sz="1400" kern="1200" dirty="0"/>
        </a:p>
        <a:p>
          <a:pPr marL="114300" lvl="1" indent="-114300" algn="l" defTabSz="622300">
            <a:lnSpc>
              <a:spcPct val="90000"/>
            </a:lnSpc>
            <a:spcBef>
              <a:spcPct val="0"/>
            </a:spcBef>
            <a:spcAft>
              <a:spcPct val="15000"/>
            </a:spcAft>
            <a:buChar char="•"/>
          </a:pPr>
          <a:r>
            <a:rPr lang="es-419" sz="1400" kern="1200" dirty="0"/>
            <a:t>Upala Agrícola – empresa líder</a:t>
          </a:r>
          <a:endParaRPr lang="en-US" sz="1400" kern="1200" dirty="0"/>
        </a:p>
      </dsp:txBody>
      <dsp:txXfrm>
        <a:off x="0" y="1948239"/>
        <a:ext cx="5181600" cy="1058400"/>
      </dsp:txXfrm>
    </dsp:sp>
    <dsp:sp modelId="{D17C36D9-C821-4B47-A898-9FD6FC05BB6E}">
      <dsp:nvSpPr>
        <dsp:cNvPr id="0" name=""/>
        <dsp:cNvSpPr/>
      </dsp:nvSpPr>
      <dsp:spPr>
        <a:xfrm>
          <a:off x="259080" y="1741599"/>
          <a:ext cx="36271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s-419" sz="1400" kern="1200" dirty="0"/>
            <a:t>Piña en San Carlos</a:t>
          </a:r>
          <a:endParaRPr lang="en-US" sz="1400" kern="1200" dirty="0"/>
        </a:p>
      </dsp:txBody>
      <dsp:txXfrm>
        <a:off x="279255" y="1761774"/>
        <a:ext cx="3586770" cy="372930"/>
      </dsp:txXfrm>
    </dsp:sp>
    <dsp:sp modelId="{2A4086E4-1C79-4CD3-88D9-C392E09EFAD1}">
      <dsp:nvSpPr>
        <dsp:cNvPr id="0" name=""/>
        <dsp:cNvSpPr/>
      </dsp:nvSpPr>
      <dsp:spPr>
        <a:xfrm>
          <a:off x="0" y="3288879"/>
          <a:ext cx="5181600"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s-419" sz="1400" kern="1200" dirty="0"/>
            <a:t>Índigo Drones</a:t>
          </a:r>
          <a:endParaRPr lang="en-US" sz="1400" kern="1200" dirty="0"/>
        </a:p>
        <a:p>
          <a:pPr marL="114300" lvl="1" indent="-114300" algn="l" defTabSz="622300">
            <a:lnSpc>
              <a:spcPct val="90000"/>
            </a:lnSpc>
            <a:spcBef>
              <a:spcPct val="0"/>
            </a:spcBef>
            <a:spcAft>
              <a:spcPct val="15000"/>
            </a:spcAft>
            <a:buChar char="•"/>
          </a:pPr>
          <a:r>
            <a:rPr lang="es-419" sz="1400" kern="1200" dirty="0" err="1"/>
            <a:t>Muraya</a:t>
          </a:r>
          <a:r>
            <a:rPr lang="es-419" sz="1400" kern="1200" dirty="0"/>
            <a:t> </a:t>
          </a:r>
          <a:r>
            <a:rPr lang="es-419" sz="1400" kern="1200" dirty="0" err="1"/>
            <a:t>Drone</a:t>
          </a:r>
          <a:r>
            <a:rPr lang="es-419" sz="1400" kern="1200" dirty="0"/>
            <a:t> Terra</a:t>
          </a:r>
          <a:endParaRPr lang="en-US" sz="1400" kern="1200" dirty="0"/>
        </a:p>
      </dsp:txBody>
      <dsp:txXfrm>
        <a:off x="0" y="3288879"/>
        <a:ext cx="5181600" cy="815850"/>
      </dsp:txXfrm>
    </dsp:sp>
    <dsp:sp modelId="{913D53E9-F0FC-4A60-B7C7-1405F3DAAD36}">
      <dsp:nvSpPr>
        <dsp:cNvPr id="0" name=""/>
        <dsp:cNvSpPr/>
      </dsp:nvSpPr>
      <dsp:spPr>
        <a:xfrm>
          <a:off x="259080" y="3082239"/>
          <a:ext cx="3627120"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s-419" sz="1400" kern="1200" dirty="0"/>
            <a:t>Drones en Costa Rica</a:t>
          </a:r>
          <a:endParaRPr lang="en-US" sz="1400" kern="1200" dirty="0"/>
        </a:p>
      </dsp:txBody>
      <dsp:txXfrm>
        <a:off x="279255" y="3102414"/>
        <a:ext cx="35867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48166-521F-4B02-BCE1-75F3AB93A1F6}">
      <dsp:nvSpPr>
        <dsp:cNvPr id="0" name=""/>
        <dsp:cNvSpPr/>
      </dsp:nvSpPr>
      <dsp:spPr>
        <a:xfrm>
          <a:off x="1029181" y="361678"/>
          <a:ext cx="3175684" cy="3175616"/>
        </a:xfrm>
        <a:prstGeom prst="ellipse">
          <a:avLst/>
        </a:prstGeom>
        <a:solidFill>
          <a:schemeClr val="accent5">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dirty="0"/>
            <a:t>16 países de ALC con agenda digital</a:t>
          </a:r>
        </a:p>
      </dsp:txBody>
      <dsp:txXfrm>
        <a:off x="1494249" y="826736"/>
        <a:ext cx="2245548" cy="2245500"/>
      </dsp:txXfrm>
    </dsp:sp>
    <dsp:sp modelId="{1B11CF5E-2328-4104-BBD4-B01C46ECCFF7}">
      <dsp:nvSpPr>
        <dsp:cNvPr id="0" name=""/>
        <dsp:cNvSpPr/>
      </dsp:nvSpPr>
      <dsp:spPr>
        <a:xfrm>
          <a:off x="2841158" y="216994"/>
          <a:ext cx="353181" cy="353176"/>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29621-32F7-42A2-B4E7-1C850F522ABB}">
      <dsp:nvSpPr>
        <dsp:cNvPr id="0" name=""/>
        <dsp:cNvSpPr/>
      </dsp:nvSpPr>
      <dsp:spPr>
        <a:xfrm>
          <a:off x="2004861" y="3301349"/>
          <a:ext cx="255732" cy="255978"/>
        </a:xfrm>
        <a:prstGeom prst="ellipse">
          <a:avLst/>
        </a:prstGeom>
        <a:solidFill>
          <a:schemeClr val="accent5">
            <a:alpha val="90000"/>
            <a:hueOff val="0"/>
            <a:satOff val="0"/>
            <a:lumOff val="0"/>
            <a:alphaOff val="-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36022-5742-4126-8975-9433B49CF4BE}">
      <dsp:nvSpPr>
        <dsp:cNvPr id="0" name=""/>
        <dsp:cNvSpPr/>
      </dsp:nvSpPr>
      <dsp:spPr>
        <a:xfrm>
          <a:off x="4409215" y="1650474"/>
          <a:ext cx="255732" cy="255978"/>
        </a:xfrm>
        <a:prstGeom prst="ellipse">
          <a:avLst/>
        </a:prstGeom>
        <a:solidFill>
          <a:schemeClr val="accent5">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07074-7218-4616-81CF-4A83DC6C7076}">
      <dsp:nvSpPr>
        <dsp:cNvPr id="0" name=""/>
        <dsp:cNvSpPr/>
      </dsp:nvSpPr>
      <dsp:spPr>
        <a:xfrm>
          <a:off x="3185481" y="3573651"/>
          <a:ext cx="353181" cy="353176"/>
        </a:xfrm>
        <a:prstGeom prst="ellipse">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93BAB-9F94-48F9-8E62-23581BB8F513}">
      <dsp:nvSpPr>
        <dsp:cNvPr id="0" name=""/>
        <dsp:cNvSpPr/>
      </dsp:nvSpPr>
      <dsp:spPr>
        <a:xfrm>
          <a:off x="2077505" y="718935"/>
          <a:ext cx="255732" cy="255978"/>
        </a:xfrm>
        <a:prstGeom prst="ellipse">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E86E5-1719-41F4-8990-7EFEF4C03FE6}">
      <dsp:nvSpPr>
        <dsp:cNvPr id="0" name=""/>
        <dsp:cNvSpPr/>
      </dsp:nvSpPr>
      <dsp:spPr>
        <a:xfrm>
          <a:off x="1271329" y="2183205"/>
          <a:ext cx="255732" cy="255978"/>
        </a:xfrm>
        <a:prstGeom prst="ellipse">
          <a:avLst/>
        </a:prstGeom>
        <a:solidFill>
          <a:schemeClr val="accent5">
            <a:alpha val="90000"/>
            <a:hueOff val="0"/>
            <a:satOff val="0"/>
            <a:lumOff val="0"/>
            <a:alphaOff val="-1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0FAA-9DFE-4309-B12B-26927996A6A6}">
      <dsp:nvSpPr>
        <dsp:cNvPr id="0" name=""/>
        <dsp:cNvSpPr/>
      </dsp:nvSpPr>
      <dsp:spPr>
        <a:xfrm>
          <a:off x="36964" y="934847"/>
          <a:ext cx="1291063" cy="1290650"/>
        </a:xfrm>
        <a:prstGeom prst="ellipse">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48,1% lo menciona de forma tangencial</a:t>
          </a:r>
        </a:p>
      </dsp:txBody>
      <dsp:txXfrm>
        <a:off x="226036" y="1123858"/>
        <a:ext cx="912919" cy="912628"/>
      </dsp:txXfrm>
    </dsp:sp>
    <dsp:sp modelId="{70FDB7BB-81FB-4412-9904-4D499322415D}">
      <dsp:nvSpPr>
        <dsp:cNvPr id="0" name=""/>
        <dsp:cNvSpPr/>
      </dsp:nvSpPr>
      <dsp:spPr>
        <a:xfrm>
          <a:off x="2483842" y="730064"/>
          <a:ext cx="353181" cy="353176"/>
        </a:xfrm>
        <a:prstGeom prst="ellipse">
          <a:avLst/>
        </a:prstGeom>
        <a:solidFill>
          <a:schemeClr val="accent5">
            <a:alpha val="90000"/>
            <a:hueOff val="0"/>
            <a:satOff val="0"/>
            <a:lumOff val="0"/>
            <a:alphaOff val="-2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523C9-9169-476B-9B6B-3645C0B3DB8E}">
      <dsp:nvSpPr>
        <dsp:cNvPr id="0" name=""/>
        <dsp:cNvSpPr/>
      </dsp:nvSpPr>
      <dsp:spPr>
        <a:xfrm>
          <a:off x="158038" y="2603900"/>
          <a:ext cx="638444" cy="638462"/>
        </a:xfrm>
        <a:prstGeom prst="ellipse">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A47DB-3B09-4153-B79B-4E6ABA295B36}">
      <dsp:nvSpPr>
        <dsp:cNvPr id="0" name=""/>
        <dsp:cNvSpPr/>
      </dsp:nvSpPr>
      <dsp:spPr>
        <a:xfrm>
          <a:off x="4134720" y="0"/>
          <a:ext cx="1629863" cy="1662564"/>
        </a:xfrm>
        <a:prstGeom prst="ellipse">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kern="1200" dirty="0"/>
            <a:t>33,3% tienen agendas con enfoque de género</a:t>
          </a:r>
        </a:p>
      </dsp:txBody>
      <dsp:txXfrm>
        <a:off x="4373408" y="243477"/>
        <a:ext cx="1152487" cy="1175610"/>
      </dsp:txXfrm>
    </dsp:sp>
    <dsp:sp modelId="{CD90E959-7422-4018-907B-819A965006E0}">
      <dsp:nvSpPr>
        <dsp:cNvPr id="0" name=""/>
        <dsp:cNvSpPr/>
      </dsp:nvSpPr>
      <dsp:spPr>
        <a:xfrm>
          <a:off x="3954449" y="1218649"/>
          <a:ext cx="353181" cy="353176"/>
        </a:xfrm>
        <a:prstGeom prst="ellipse">
          <a:avLst/>
        </a:prstGeom>
        <a:solidFill>
          <a:schemeClr val="accent5">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1328D-EF95-4B18-9B46-727101F4B602}">
      <dsp:nvSpPr>
        <dsp:cNvPr id="0" name=""/>
        <dsp:cNvSpPr/>
      </dsp:nvSpPr>
      <dsp:spPr>
        <a:xfrm>
          <a:off x="-84700" y="3363674"/>
          <a:ext cx="255732" cy="255978"/>
        </a:xfrm>
        <a:prstGeom prst="ellipse">
          <a:avLst/>
        </a:prstGeom>
        <a:solidFill>
          <a:schemeClr val="accent5">
            <a:alpha val="90000"/>
            <a:hueOff val="0"/>
            <a:satOff val="0"/>
            <a:lumOff val="0"/>
            <a:alphaOff val="-3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C2607-5B41-47E0-A111-3FB4F3DF0A25}">
      <dsp:nvSpPr>
        <dsp:cNvPr id="0" name=""/>
        <dsp:cNvSpPr/>
      </dsp:nvSpPr>
      <dsp:spPr>
        <a:xfrm>
          <a:off x="2465533" y="2999369"/>
          <a:ext cx="255732" cy="255978"/>
        </a:xfrm>
        <a:prstGeom prst="ellipse">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B7144-7F1E-4583-BA29-02496E458E25}">
      <dsp:nvSpPr>
        <dsp:cNvPr id="0" name=""/>
        <dsp:cNvSpPr/>
      </dsp:nvSpPr>
      <dsp:spPr>
        <a:xfrm>
          <a:off x="530051" y="434"/>
          <a:ext cx="1831776" cy="915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419" sz="2400" kern="1200" dirty="0"/>
            <a:t>Esfuerzos privados (CR)</a:t>
          </a:r>
          <a:endParaRPr lang="en-US" sz="2400" kern="1200" dirty="0"/>
        </a:p>
      </dsp:txBody>
      <dsp:txXfrm>
        <a:off x="556876" y="27259"/>
        <a:ext cx="1778126" cy="862238"/>
      </dsp:txXfrm>
    </dsp:sp>
    <dsp:sp modelId="{4A661403-31E6-4A45-B8B4-9B1CBD7E3D06}">
      <dsp:nvSpPr>
        <dsp:cNvPr id="0" name=""/>
        <dsp:cNvSpPr/>
      </dsp:nvSpPr>
      <dsp:spPr>
        <a:xfrm>
          <a:off x="713229" y="916322"/>
          <a:ext cx="183177" cy="686916"/>
        </a:xfrm>
        <a:custGeom>
          <a:avLst/>
          <a:gdLst/>
          <a:ahLst/>
          <a:cxnLst/>
          <a:rect l="0" t="0" r="0" b="0"/>
          <a:pathLst>
            <a:path>
              <a:moveTo>
                <a:pt x="0" y="0"/>
              </a:moveTo>
              <a:lnTo>
                <a:pt x="0" y="686916"/>
              </a:lnTo>
              <a:lnTo>
                <a:pt x="183177" y="686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795A8A-E2B3-4589-ABBF-F8E3F44A153F}">
      <dsp:nvSpPr>
        <dsp:cNvPr id="0" name=""/>
        <dsp:cNvSpPr/>
      </dsp:nvSpPr>
      <dsp:spPr>
        <a:xfrm>
          <a:off x="896406" y="1145294"/>
          <a:ext cx="1465421" cy="915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s-419" sz="1400" kern="1200" dirty="0"/>
            <a:t>Fundación </a:t>
          </a:r>
          <a:r>
            <a:rPr lang="es-419" sz="1400" kern="1200" dirty="0" err="1"/>
            <a:t>Pridat</a:t>
          </a:r>
          <a:endParaRPr lang="en-US" sz="1400" kern="1200" dirty="0"/>
        </a:p>
        <a:p>
          <a:pPr marL="57150" lvl="1" indent="-57150" algn="l" defTabSz="488950">
            <a:lnSpc>
              <a:spcPct val="90000"/>
            </a:lnSpc>
            <a:spcBef>
              <a:spcPct val="0"/>
            </a:spcBef>
            <a:spcAft>
              <a:spcPct val="15000"/>
            </a:spcAft>
            <a:buChar char="•"/>
          </a:pPr>
          <a:r>
            <a:rPr lang="es-419" sz="1100" kern="1200" dirty="0"/>
            <a:t>Creada a partir de caso UPAD</a:t>
          </a:r>
          <a:endParaRPr lang="en-US" sz="1100" kern="1200" dirty="0"/>
        </a:p>
      </dsp:txBody>
      <dsp:txXfrm>
        <a:off x="923231" y="1172119"/>
        <a:ext cx="1411771" cy="862238"/>
      </dsp:txXfrm>
    </dsp:sp>
    <dsp:sp modelId="{849542B3-7EF2-4E24-B175-D122A09DADB9}">
      <dsp:nvSpPr>
        <dsp:cNvPr id="0" name=""/>
        <dsp:cNvSpPr/>
      </dsp:nvSpPr>
      <dsp:spPr>
        <a:xfrm>
          <a:off x="713229" y="916322"/>
          <a:ext cx="183177" cy="1831776"/>
        </a:xfrm>
        <a:custGeom>
          <a:avLst/>
          <a:gdLst/>
          <a:ahLst/>
          <a:cxnLst/>
          <a:rect l="0" t="0" r="0" b="0"/>
          <a:pathLst>
            <a:path>
              <a:moveTo>
                <a:pt x="0" y="0"/>
              </a:moveTo>
              <a:lnTo>
                <a:pt x="0" y="1831776"/>
              </a:lnTo>
              <a:lnTo>
                <a:pt x="183177" y="18317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069AD4-C7FD-4809-89D2-110B89709C3D}">
      <dsp:nvSpPr>
        <dsp:cNvPr id="0" name=""/>
        <dsp:cNvSpPr/>
      </dsp:nvSpPr>
      <dsp:spPr>
        <a:xfrm>
          <a:off x="896406" y="2290155"/>
          <a:ext cx="1465421" cy="915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es-419" sz="1400" kern="1200" dirty="0"/>
            <a:t>Colegio de Abogados</a:t>
          </a:r>
          <a:endParaRPr lang="en-US" sz="1400" kern="1200" dirty="0"/>
        </a:p>
        <a:p>
          <a:pPr marL="57150" lvl="1" indent="-57150" algn="l" defTabSz="488950">
            <a:lnSpc>
              <a:spcPct val="90000"/>
            </a:lnSpc>
            <a:spcBef>
              <a:spcPct val="0"/>
            </a:spcBef>
            <a:spcAft>
              <a:spcPct val="15000"/>
            </a:spcAft>
            <a:buChar char="•"/>
          </a:pPr>
          <a:r>
            <a:rPr lang="es-419" sz="1100" kern="1200" dirty="0"/>
            <a:t>Comisión de innovación regulatoria</a:t>
          </a:r>
          <a:endParaRPr lang="en-US" sz="1100" kern="1200" dirty="0"/>
        </a:p>
      </dsp:txBody>
      <dsp:txXfrm>
        <a:off x="923231" y="2316980"/>
        <a:ext cx="1411771" cy="862238"/>
      </dsp:txXfrm>
    </dsp:sp>
    <dsp:sp modelId="{48AEA8A5-C813-48CE-948D-0199991A169F}">
      <dsp:nvSpPr>
        <dsp:cNvPr id="0" name=""/>
        <dsp:cNvSpPr/>
      </dsp:nvSpPr>
      <dsp:spPr>
        <a:xfrm>
          <a:off x="2819772" y="434"/>
          <a:ext cx="1831776" cy="9158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419" sz="2400" kern="1200" dirty="0"/>
            <a:t>Experiencia internacional</a:t>
          </a:r>
          <a:endParaRPr lang="en-US" sz="2400" kern="1200" dirty="0"/>
        </a:p>
      </dsp:txBody>
      <dsp:txXfrm>
        <a:off x="2846597" y="27259"/>
        <a:ext cx="1778126" cy="862238"/>
      </dsp:txXfrm>
    </dsp:sp>
    <dsp:sp modelId="{C32175C5-1B5E-495F-9B27-6AECF90E7446}">
      <dsp:nvSpPr>
        <dsp:cNvPr id="0" name=""/>
        <dsp:cNvSpPr/>
      </dsp:nvSpPr>
      <dsp:spPr>
        <a:xfrm>
          <a:off x="3002949" y="916322"/>
          <a:ext cx="183177" cy="686916"/>
        </a:xfrm>
        <a:custGeom>
          <a:avLst/>
          <a:gdLst/>
          <a:ahLst/>
          <a:cxnLst/>
          <a:rect l="0" t="0" r="0" b="0"/>
          <a:pathLst>
            <a:path>
              <a:moveTo>
                <a:pt x="0" y="0"/>
              </a:moveTo>
              <a:lnTo>
                <a:pt x="0" y="686916"/>
              </a:lnTo>
              <a:lnTo>
                <a:pt x="183177" y="686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8381B-81BB-4232-9839-6B42851EE797}">
      <dsp:nvSpPr>
        <dsp:cNvPr id="0" name=""/>
        <dsp:cNvSpPr/>
      </dsp:nvSpPr>
      <dsp:spPr>
        <a:xfrm>
          <a:off x="3186127" y="1145294"/>
          <a:ext cx="1465421" cy="915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Consejo Europeo</a:t>
          </a:r>
          <a:endParaRPr lang="en-US" sz="1400" kern="1200" dirty="0"/>
        </a:p>
      </dsp:txBody>
      <dsp:txXfrm>
        <a:off x="3212952" y="1172119"/>
        <a:ext cx="1411771" cy="862238"/>
      </dsp:txXfrm>
    </dsp:sp>
    <dsp:sp modelId="{B9510F8A-E45D-4DB0-9853-9967C8B05B63}">
      <dsp:nvSpPr>
        <dsp:cNvPr id="0" name=""/>
        <dsp:cNvSpPr/>
      </dsp:nvSpPr>
      <dsp:spPr>
        <a:xfrm>
          <a:off x="3002949" y="916322"/>
          <a:ext cx="183177" cy="1831776"/>
        </a:xfrm>
        <a:custGeom>
          <a:avLst/>
          <a:gdLst/>
          <a:ahLst/>
          <a:cxnLst/>
          <a:rect l="0" t="0" r="0" b="0"/>
          <a:pathLst>
            <a:path>
              <a:moveTo>
                <a:pt x="0" y="0"/>
              </a:moveTo>
              <a:lnTo>
                <a:pt x="0" y="1831776"/>
              </a:lnTo>
              <a:lnTo>
                <a:pt x="183177" y="18317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F048A1-EDC1-430F-9ED3-F5758495FB87}">
      <dsp:nvSpPr>
        <dsp:cNvPr id="0" name=""/>
        <dsp:cNvSpPr/>
      </dsp:nvSpPr>
      <dsp:spPr>
        <a:xfrm>
          <a:off x="3186127" y="2290155"/>
          <a:ext cx="1465421" cy="915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Ley orgánica española de protección de datos personales</a:t>
          </a:r>
          <a:endParaRPr lang="en-US" sz="1400" kern="1200" dirty="0"/>
        </a:p>
      </dsp:txBody>
      <dsp:txXfrm>
        <a:off x="3212952" y="2316980"/>
        <a:ext cx="1411771" cy="862238"/>
      </dsp:txXfrm>
    </dsp:sp>
    <dsp:sp modelId="{8DDFD02E-2F3F-4445-B98E-B55E0766B522}">
      <dsp:nvSpPr>
        <dsp:cNvPr id="0" name=""/>
        <dsp:cNvSpPr/>
      </dsp:nvSpPr>
      <dsp:spPr>
        <a:xfrm>
          <a:off x="3002949" y="916322"/>
          <a:ext cx="183177" cy="2976636"/>
        </a:xfrm>
        <a:custGeom>
          <a:avLst/>
          <a:gdLst/>
          <a:ahLst/>
          <a:cxnLst/>
          <a:rect l="0" t="0" r="0" b="0"/>
          <a:pathLst>
            <a:path>
              <a:moveTo>
                <a:pt x="0" y="0"/>
              </a:moveTo>
              <a:lnTo>
                <a:pt x="0" y="2976636"/>
              </a:lnTo>
              <a:lnTo>
                <a:pt x="183177" y="2976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21AD17-6CDB-435B-B36B-4161FE79596B}">
      <dsp:nvSpPr>
        <dsp:cNvPr id="0" name=""/>
        <dsp:cNvSpPr/>
      </dsp:nvSpPr>
      <dsp:spPr>
        <a:xfrm>
          <a:off x="3186127" y="3435015"/>
          <a:ext cx="1465421" cy="9158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419" sz="1400" kern="1200" dirty="0"/>
            <a:t>Carta de derechos digitales (España)</a:t>
          </a:r>
          <a:endParaRPr lang="en-US" sz="1400" kern="1200" dirty="0"/>
        </a:p>
      </dsp:txBody>
      <dsp:txXfrm>
        <a:off x="3212952" y="3461840"/>
        <a:ext cx="1411771" cy="86223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BD933-8B4E-44B4-B056-B62F9270189E}">
      <dsp:nvSpPr>
        <dsp:cNvPr id="0" name=""/>
        <dsp:cNvSpPr/>
      </dsp:nvSpPr>
      <dsp:spPr>
        <a:xfrm>
          <a:off x="632" y="572231"/>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Obligación del estado</a:t>
          </a:r>
          <a:endParaRPr lang="en-US" sz="2900" kern="1200"/>
        </a:p>
      </dsp:txBody>
      <dsp:txXfrm>
        <a:off x="632" y="572231"/>
        <a:ext cx="2466826" cy="1480095"/>
      </dsp:txXfrm>
    </dsp:sp>
    <dsp:sp modelId="{F567D764-CCB1-4A01-8FEA-0839CB654B72}">
      <dsp:nvSpPr>
        <dsp:cNvPr id="0" name=""/>
        <dsp:cNvSpPr/>
      </dsp:nvSpPr>
      <dsp:spPr>
        <a:xfrm>
          <a:off x="2714141" y="572231"/>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Requiere reformas legales</a:t>
          </a:r>
          <a:endParaRPr lang="es-419" sz="2900" kern="1200" dirty="0"/>
        </a:p>
      </dsp:txBody>
      <dsp:txXfrm>
        <a:off x="2714141" y="572231"/>
        <a:ext cx="2466826" cy="1480095"/>
      </dsp:txXfrm>
    </dsp:sp>
    <dsp:sp modelId="{B6140980-74F0-4774-8275-FF5D8DB10A23}">
      <dsp:nvSpPr>
        <dsp:cNvPr id="0" name=""/>
        <dsp:cNvSpPr/>
      </dsp:nvSpPr>
      <dsp:spPr>
        <a:xfrm>
          <a:off x="632" y="2299010"/>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Derechos versus innovación</a:t>
          </a:r>
          <a:endParaRPr lang="es-419" sz="2900" kern="1200" dirty="0"/>
        </a:p>
      </dsp:txBody>
      <dsp:txXfrm>
        <a:off x="632" y="2299010"/>
        <a:ext cx="2466826" cy="1480095"/>
      </dsp:txXfrm>
    </dsp:sp>
    <dsp:sp modelId="{34879FE4-230F-4A74-B493-9C548DD60451}">
      <dsp:nvSpPr>
        <dsp:cNvPr id="0" name=""/>
        <dsp:cNvSpPr/>
      </dsp:nvSpPr>
      <dsp:spPr>
        <a:xfrm>
          <a:off x="2714141" y="2299010"/>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419" sz="2900" kern="1200"/>
            <a:t>Derechos = confianza en tecnología</a:t>
          </a:r>
          <a:endParaRPr lang="en-US" sz="2900" kern="1200" dirty="0"/>
        </a:p>
      </dsp:txBody>
      <dsp:txXfrm>
        <a:off x="2714141" y="2299010"/>
        <a:ext cx="2466826" cy="148009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D2C02-D08A-49A3-A543-6916E21951F3}">
      <dsp:nvSpPr>
        <dsp:cNvPr id="0" name=""/>
        <dsp:cNvSpPr/>
      </dsp:nvSpPr>
      <dsp:spPr>
        <a:xfrm>
          <a:off x="5134" y="96488"/>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Derecho a la seguridad</a:t>
          </a:r>
          <a:endParaRPr lang="en-US" sz="1800" kern="1200" dirty="0"/>
        </a:p>
      </dsp:txBody>
      <dsp:txXfrm>
        <a:off x="30775" y="122129"/>
        <a:ext cx="1699606" cy="824162"/>
      </dsp:txXfrm>
    </dsp:sp>
    <dsp:sp modelId="{F971C99A-83F4-4B9E-A8B1-F5BFAC52CD82}">
      <dsp:nvSpPr>
        <dsp:cNvPr id="0" name=""/>
        <dsp:cNvSpPr/>
      </dsp:nvSpPr>
      <dsp:spPr>
        <a:xfrm>
          <a:off x="180223" y="971933"/>
          <a:ext cx="175088" cy="656583"/>
        </a:xfrm>
        <a:custGeom>
          <a:avLst/>
          <a:gdLst/>
          <a:ahLst/>
          <a:cxnLst/>
          <a:rect l="0" t="0" r="0" b="0"/>
          <a:pathLst>
            <a:path>
              <a:moveTo>
                <a:pt x="0" y="0"/>
              </a:moveTo>
              <a:lnTo>
                <a:pt x="0" y="656583"/>
              </a:lnTo>
              <a:lnTo>
                <a:pt x="175088" y="656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4179B-B54E-44DC-A9C2-3E457D316471}">
      <dsp:nvSpPr>
        <dsp:cNvPr id="0" name=""/>
        <dsp:cNvSpPr/>
      </dsp:nvSpPr>
      <dsp:spPr>
        <a:xfrm>
          <a:off x="355312" y="119079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Relacionado a la confidencialidad</a:t>
          </a:r>
          <a:endParaRPr lang="en-US" sz="1300" kern="1200" dirty="0"/>
        </a:p>
      </dsp:txBody>
      <dsp:txXfrm>
        <a:off x="380953" y="1216435"/>
        <a:ext cx="1349428" cy="824162"/>
      </dsp:txXfrm>
    </dsp:sp>
    <dsp:sp modelId="{14E8CBD9-480B-433F-BCF7-FA629BA78E7E}">
      <dsp:nvSpPr>
        <dsp:cNvPr id="0" name=""/>
        <dsp:cNvSpPr/>
      </dsp:nvSpPr>
      <dsp:spPr>
        <a:xfrm>
          <a:off x="180223" y="971933"/>
          <a:ext cx="175088" cy="1750888"/>
        </a:xfrm>
        <a:custGeom>
          <a:avLst/>
          <a:gdLst/>
          <a:ahLst/>
          <a:cxnLst/>
          <a:rect l="0" t="0" r="0" b="0"/>
          <a:pathLst>
            <a:path>
              <a:moveTo>
                <a:pt x="0" y="0"/>
              </a:moveTo>
              <a:lnTo>
                <a:pt x="0" y="1750888"/>
              </a:lnTo>
              <a:lnTo>
                <a:pt x="175088" y="1750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2317C-FB57-480C-83D1-E7C5611C655C}">
      <dsp:nvSpPr>
        <dsp:cNvPr id="0" name=""/>
        <dsp:cNvSpPr/>
      </dsp:nvSpPr>
      <dsp:spPr>
        <a:xfrm>
          <a:off x="355312" y="2285099"/>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Responsables de bases de datos a garantizar seguridad</a:t>
          </a:r>
          <a:endParaRPr lang="en-US" sz="1300" kern="1200" dirty="0"/>
        </a:p>
      </dsp:txBody>
      <dsp:txXfrm>
        <a:off x="380953" y="2310740"/>
        <a:ext cx="1349428" cy="824162"/>
      </dsp:txXfrm>
    </dsp:sp>
    <dsp:sp modelId="{AFFF8A87-25F3-4886-AF11-6D6E6F2DE710}">
      <dsp:nvSpPr>
        <dsp:cNvPr id="0" name=""/>
        <dsp:cNvSpPr/>
      </dsp:nvSpPr>
      <dsp:spPr>
        <a:xfrm>
          <a:off x="2193745" y="96488"/>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Derecho a la libertad de expresión</a:t>
          </a:r>
          <a:endParaRPr lang="en-US" sz="1800" kern="1200" dirty="0"/>
        </a:p>
      </dsp:txBody>
      <dsp:txXfrm>
        <a:off x="2219386" y="122129"/>
        <a:ext cx="1699606" cy="824162"/>
      </dsp:txXfrm>
    </dsp:sp>
    <dsp:sp modelId="{0C67E4F3-8828-4DB8-AA93-5D7940115BCF}">
      <dsp:nvSpPr>
        <dsp:cNvPr id="0" name=""/>
        <dsp:cNvSpPr/>
      </dsp:nvSpPr>
      <dsp:spPr>
        <a:xfrm>
          <a:off x="2368834" y="971933"/>
          <a:ext cx="175088" cy="656583"/>
        </a:xfrm>
        <a:custGeom>
          <a:avLst/>
          <a:gdLst/>
          <a:ahLst/>
          <a:cxnLst/>
          <a:rect l="0" t="0" r="0" b="0"/>
          <a:pathLst>
            <a:path>
              <a:moveTo>
                <a:pt x="0" y="0"/>
              </a:moveTo>
              <a:lnTo>
                <a:pt x="0" y="656583"/>
              </a:lnTo>
              <a:lnTo>
                <a:pt x="175088" y="656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28B75-9F28-4483-8588-F63003DF7CD9}">
      <dsp:nvSpPr>
        <dsp:cNvPr id="0" name=""/>
        <dsp:cNvSpPr/>
      </dsp:nvSpPr>
      <dsp:spPr>
        <a:xfrm>
          <a:off x="2543922" y="119079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Violación a la correspondencia</a:t>
          </a:r>
          <a:endParaRPr lang="en-US" sz="1300" kern="1200" dirty="0"/>
        </a:p>
      </dsp:txBody>
      <dsp:txXfrm>
        <a:off x="2569563" y="1216435"/>
        <a:ext cx="1349428" cy="824162"/>
      </dsp:txXfrm>
    </dsp:sp>
    <dsp:sp modelId="{3F64ADE3-6CF0-4586-9DF4-0BA88D17FF1C}">
      <dsp:nvSpPr>
        <dsp:cNvPr id="0" name=""/>
        <dsp:cNvSpPr/>
      </dsp:nvSpPr>
      <dsp:spPr>
        <a:xfrm>
          <a:off x="2368834" y="971933"/>
          <a:ext cx="175088" cy="1750888"/>
        </a:xfrm>
        <a:custGeom>
          <a:avLst/>
          <a:gdLst/>
          <a:ahLst/>
          <a:cxnLst/>
          <a:rect l="0" t="0" r="0" b="0"/>
          <a:pathLst>
            <a:path>
              <a:moveTo>
                <a:pt x="0" y="0"/>
              </a:moveTo>
              <a:lnTo>
                <a:pt x="0" y="1750888"/>
              </a:lnTo>
              <a:lnTo>
                <a:pt x="175088" y="1750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A2E48B-B13A-4C4E-A60C-14EC94CC84B6}">
      <dsp:nvSpPr>
        <dsp:cNvPr id="0" name=""/>
        <dsp:cNvSpPr/>
      </dsp:nvSpPr>
      <dsp:spPr>
        <a:xfrm>
          <a:off x="2543922" y="2285099"/>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Descentralización de Internet</a:t>
          </a:r>
          <a:endParaRPr lang="en-US" sz="1300" kern="1200" dirty="0"/>
        </a:p>
      </dsp:txBody>
      <dsp:txXfrm>
        <a:off x="2569563" y="2310740"/>
        <a:ext cx="1349428" cy="824162"/>
      </dsp:txXfrm>
    </dsp:sp>
    <dsp:sp modelId="{8167CAB7-2055-4233-BF32-C9C1D689372C}">
      <dsp:nvSpPr>
        <dsp:cNvPr id="0" name=""/>
        <dsp:cNvSpPr/>
      </dsp:nvSpPr>
      <dsp:spPr>
        <a:xfrm>
          <a:off x="2368834" y="971933"/>
          <a:ext cx="175088" cy="2845193"/>
        </a:xfrm>
        <a:custGeom>
          <a:avLst/>
          <a:gdLst/>
          <a:ahLst/>
          <a:cxnLst/>
          <a:rect l="0" t="0" r="0" b="0"/>
          <a:pathLst>
            <a:path>
              <a:moveTo>
                <a:pt x="0" y="0"/>
              </a:moveTo>
              <a:lnTo>
                <a:pt x="0" y="2845193"/>
              </a:lnTo>
              <a:lnTo>
                <a:pt x="175088" y="2845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C262E-DB94-4C87-BC75-F847585061D8}">
      <dsp:nvSpPr>
        <dsp:cNvPr id="0" name=""/>
        <dsp:cNvSpPr/>
      </dsp:nvSpPr>
      <dsp:spPr>
        <a:xfrm>
          <a:off x="2543922" y="337940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Facebook y otras </a:t>
          </a:r>
          <a:r>
            <a:rPr lang="es-419" sz="1300" kern="1200" dirty="0" err="1"/>
            <a:t>rrss</a:t>
          </a:r>
          <a:endParaRPr lang="en-US" sz="1300" kern="1200" dirty="0"/>
        </a:p>
      </dsp:txBody>
      <dsp:txXfrm>
        <a:off x="2569563" y="3405045"/>
        <a:ext cx="1349428" cy="824162"/>
      </dsp:txXfrm>
    </dsp:sp>
    <dsp:sp modelId="{E78C1F47-9E8E-4047-B7A1-8C4A64819E31}">
      <dsp:nvSpPr>
        <dsp:cNvPr id="0" name=""/>
        <dsp:cNvSpPr/>
      </dsp:nvSpPr>
      <dsp:spPr>
        <a:xfrm>
          <a:off x="4382355" y="96488"/>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Derecho al Testamento Digital</a:t>
          </a:r>
          <a:endParaRPr lang="en-US" sz="1800" kern="1200" dirty="0"/>
        </a:p>
      </dsp:txBody>
      <dsp:txXfrm>
        <a:off x="4407996" y="122129"/>
        <a:ext cx="1699606" cy="824162"/>
      </dsp:txXfrm>
    </dsp:sp>
    <dsp:sp modelId="{4AFEB25C-6E8F-4CB0-9DD4-9DF7F4F59A25}">
      <dsp:nvSpPr>
        <dsp:cNvPr id="0" name=""/>
        <dsp:cNvSpPr/>
      </dsp:nvSpPr>
      <dsp:spPr>
        <a:xfrm>
          <a:off x="4557444" y="971933"/>
          <a:ext cx="175088" cy="656583"/>
        </a:xfrm>
        <a:custGeom>
          <a:avLst/>
          <a:gdLst/>
          <a:ahLst/>
          <a:cxnLst/>
          <a:rect l="0" t="0" r="0" b="0"/>
          <a:pathLst>
            <a:path>
              <a:moveTo>
                <a:pt x="0" y="0"/>
              </a:moveTo>
              <a:lnTo>
                <a:pt x="0" y="656583"/>
              </a:lnTo>
              <a:lnTo>
                <a:pt x="175088" y="656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FA93C-7E96-47A1-9F09-FDF160D0B4CF}">
      <dsp:nvSpPr>
        <dsp:cNvPr id="0" name=""/>
        <dsp:cNvSpPr/>
      </dsp:nvSpPr>
      <dsp:spPr>
        <a:xfrm>
          <a:off x="4732533" y="119079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Desafío de la </a:t>
          </a:r>
          <a:r>
            <a:rPr lang="es-419" sz="1300" kern="1200" dirty="0" err="1"/>
            <a:t>descentalización</a:t>
          </a:r>
          <a:endParaRPr lang="en-US" sz="1300" kern="1200" dirty="0"/>
        </a:p>
      </dsp:txBody>
      <dsp:txXfrm>
        <a:off x="4758174" y="1216435"/>
        <a:ext cx="1349428" cy="824162"/>
      </dsp:txXfrm>
    </dsp:sp>
    <dsp:sp modelId="{48775F2E-0EF7-4DD5-B634-52AC5580ACE0}">
      <dsp:nvSpPr>
        <dsp:cNvPr id="0" name=""/>
        <dsp:cNvSpPr/>
      </dsp:nvSpPr>
      <dsp:spPr>
        <a:xfrm>
          <a:off x="4557444" y="971933"/>
          <a:ext cx="175088" cy="1750888"/>
        </a:xfrm>
        <a:custGeom>
          <a:avLst/>
          <a:gdLst/>
          <a:ahLst/>
          <a:cxnLst/>
          <a:rect l="0" t="0" r="0" b="0"/>
          <a:pathLst>
            <a:path>
              <a:moveTo>
                <a:pt x="0" y="0"/>
              </a:moveTo>
              <a:lnTo>
                <a:pt x="0" y="1750888"/>
              </a:lnTo>
              <a:lnTo>
                <a:pt x="175088" y="1750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2F1AD7-1C12-45A4-B84B-BE9957E73379}">
      <dsp:nvSpPr>
        <dsp:cNvPr id="0" name=""/>
        <dsp:cNvSpPr/>
      </dsp:nvSpPr>
      <dsp:spPr>
        <a:xfrm>
          <a:off x="4732533" y="2285099"/>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Patrimonios digitales</a:t>
          </a:r>
          <a:endParaRPr lang="en-US" sz="1300" kern="1200" dirty="0"/>
        </a:p>
      </dsp:txBody>
      <dsp:txXfrm>
        <a:off x="4758174" y="2310740"/>
        <a:ext cx="1349428" cy="824162"/>
      </dsp:txXfrm>
    </dsp:sp>
    <dsp:sp modelId="{976ED4E5-B045-495B-A021-E47A19BF25F4}">
      <dsp:nvSpPr>
        <dsp:cNvPr id="0" name=""/>
        <dsp:cNvSpPr/>
      </dsp:nvSpPr>
      <dsp:spPr>
        <a:xfrm>
          <a:off x="4557444" y="971933"/>
          <a:ext cx="175088" cy="2845193"/>
        </a:xfrm>
        <a:custGeom>
          <a:avLst/>
          <a:gdLst/>
          <a:ahLst/>
          <a:cxnLst/>
          <a:rect l="0" t="0" r="0" b="0"/>
          <a:pathLst>
            <a:path>
              <a:moveTo>
                <a:pt x="0" y="0"/>
              </a:moveTo>
              <a:lnTo>
                <a:pt x="0" y="2845193"/>
              </a:lnTo>
              <a:lnTo>
                <a:pt x="175088" y="2845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2CD3EE-DBB0-4583-B549-E9CAA796ADC0}">
      <dsp:nvSpPr>
        <dsp:cNvPr id="0" name=""/>
        <dsp:cNvSpPr/>
      </dsp:nvSpPr>
      <dsp:spPr>
        <a:xfrm>
          <a:off x="4732533" y="337940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Cuentas en medios sociales, criptomonedas, dominios web, </a:t>
          </a:r>
          <a:r>
            <a:rPr lang="es-419" sz="1300" kern="1200" dirty="0" err="1"/>
            <a:t>etc</a:t>
          </a:r>
          <a:endParaRPr lang="en-US" sz="1300" kern="1200" dirty="0"/>
        </a:p>
      </dsp:txBody>
      <dsp:txXfrm>
        <a:off x="4758174" y="3405045"/>
        <a:ext cx="1349428" cy="824162"/>
      </dsp:txXfrm>
    </dsp:sp>
    <dsp:sp modelId="{2A8667BB-A5A2-47AA-A604-E02B1C9BDF55}">
      <dsp:nvSpPr>
        <dsp:cNvPr id="0" name=""/>
        <dsp:cNvSpPr/>
      </dsp:nvSpPr>
      <dsp:spPr>
        <a:xfrm>
          <a:off x="6570966" y="96488"/>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Derecho a la desconexión digital</a:t>
          </a:r>
          <a:endParaRPr lang="en-US" sz="1800" kern="1200" dirty="0"/>
        </a:p>
      </dsp:txBody>
      <dsp:txXfrm>
        <a:off x="6596607" y="122129"/>
        <a:ext cx="1699606" cy="824162"/>
      </dsp:txXfrm>
    </dsp:sp>
    <dsp:sp modelId="{4F81292F-3C9C-480A-81BD-4C3D858598FC}">
      <dsp:nvSpPr>
        <dsp:cNvPr id="0" name=""/>
        <dsp:cNvSpPr/>
      </dsp:nvSpPr>
      <dsp:spPr>
        <a:xfrm>
          <a:off x="6746055" y="971933"/>
          <a:ext cx="175088" cy="656583"/>
        </a:xfrm>
        <a:custGeom>
          <a:avLst/>
          <a:gdLst/>
          <a:ahLst/>
          <a:cxnLst/>
          <a:rect l="0" t="0" r="0" b="0"/>
          <a:pathLst>
            <a:path>
              <a:moveTo>
                <a:pt x="0" y="0"/>
              </a:moveTo>
              <a:lnTo>
                <a:pt x="0" y="656583"/>
              </a:lnTo>
              <a:lnTo>
                <a:pt x="175088" y="656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0E1EF-51BF-46FC-8963-FE512E07AE7E}">
      <dsp:nvSpPr>
        <dsp:cNvPr id="0" name=""/>
        <dsp:cNvSpPr/>
      </dsp:nvSpPr>
      <dsp:spPr>
        <a:xfrm>
          <a:off x="6921144" y="119079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Teletrabajo</a:t>
          </a:r>
          <a:endParaRPr lang="en-US" sz="1300" kern="1200" dirty="0"/>
        </a:p>
      </dsp:txBody>
      <dsp:txXfrm>
        <a:off x="6946785" y="1216435"/>
        <a:ext cx="1349428" cy="824162"/>
      </dsp:txXfrm>
    </dsp:sp>
    <dsp:sp modelId="{B16EC5B3-55F0-48CD-ADC8-C03E6685C098}">
      <dsp:nvSpPr>
        <dsp:cNvPr id="0" name=""/>
        <dsp:cNvSpPr/>
      </dsp:nvSpPr>
      <dsp:spPr>
        <a:xfrm>
          <a:off x="8759576" y="96488"/>
          <a:ext cx="1750888" cy="8754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419" sz="1800" kern="1200" dirty="0"/>
            <a:t>Derecho de acceso a Internet</a:t>
          </a:r>
          <a:endParaRPr lang="en-US" sz="1800" kern="1200" dirty="0"/>
        </a:p>
      </dsp:txBody>
      <dsp:txXfrm>
        <a:off x="8785217" y="122129"/>
        <a:ext cx="1699606" cy="824162"/>
      </dsp:txXfrm>
    </dsp:sp>
    <dsp:sp modelId="{D0DD6B2F-34B3-482F-81A0-B98B4EBD17A7}">
      <dsp:nvSpPr>
        <dsp:cNvPr id="0" name=""/>
        <dsp:cNvSpPr/>
      </dsp:nvSpPr>
      <dsp:spPr>
        <a:xfrm>
          <a:off x="8934665" y="971933"/>
          <a:ext cx="175088" cy="656583"/>
        </a:xfrm>
        <a:custGeom>
          <a:avLst/>
          <a:gdLst/>
          <a:ahLst/>
          <a:cxnLst/>
          <a:rect l="0" t="0" r="0" b="0"/>
          <a:pathLst>
            <a:path>
              <a:moveTo>
                <a:pt x="0" y="0"/>
              </a:moveTo>
              <a:lnTo>
                <a:pt x="0" y="656583"/>
              </a:lnTo>
              <a:lnTo>
                <a:pt x="175088" y="6565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D1EC0-0CD3-4B09-A962-0138D4CA1570}">
      <dsp:nvSpPr>
        <dsp:cNvPr id="0" name=""/>
        <dsp:cNvSpPr/>
      </dsp:nvSpPr>
      <dsp:spPr>
        <a:xfrm>
          <a:off x="9109754" y="1190794"/>
          <a:ext cx="1400710" cy="8754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419" sz="1300" kern="1200" dirty="0"/>
            <a:t>Reconocido por la Sala Constitucional</a:t>
          </a:r>
          <a:endParaRPr lang="en-US" sz="1300" kern="1200" dirty="0"/>
        </a:p>
      </dsp:txBody>
      <dsp:txXfrm>
        <a:off x="9135395" y="1216435"/>
        <a:ext cx="1349428" cy="82416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B0E7-5941-4999-A154-9DE7E6208E6A}">
      <dsp:nvSpPr>
        <dsp:cNvPr id="0" name=""/>
        <dsp:cNvSpPr/>
      </dsp:nvSpPr>
      <dsp:spPr>
        <a:xfrm>
          <a:off x="632" y="572231"/>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419" sz="4100" kern="1200" dirty="0"/>
            <a:t>Caso Upad</a:t>
          </a:r>
          <a:endParaRPr lang="en-US" sz="4100" kern="1200" dirty="0"/>
        </a:p>
      </dsp:txBody>
      <dsp:txXfrm>
        <a:off x="632" y="572231"/>
        <a:ext cx="2466826" cy="1480095"/>
      </dsp:txXfrm>
    </dsp:sp>
    <dsp:sp modelId="{9BC14059-65E6-4F69-91F5-9771E5B99CF9}">
      <dsp:nvSpPr>
        <dsp:cNvPr id="0" name=""/>
        <dsp:cNvSpPr/>
      </dsp:nvSpPr>
      <dsp:spPr>
        <a:xfrm>
          <a:off x="2714141" y="572231"/>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419" sz="4100" kern="1200" dirty="0"/>
            <a:t>Caso Faro</a:t>
          </a:r>
          <a:endParaRPr lang="en-US" sz="4100" kern="1200" dirty="0"/>
        </a:p>
      </dsp:txBody>
      <dsp:txXfrm>
        <a:off x="2714141" y="572231"/>
        <a:ext cx="2466826" cy="1480095"/>
      </dsp:txXfrm>
    </dsp:sp>
    <dsp:sp modelId="{DCA61ABD-8CF0-430F-AB28-31E0FF1147FA}">
      <dsp:nvSpPr>
        <dsp:cNvPr id="0" name=""/>
        <dsp:cNvSpPr/>
      </dsp:nvSpPr>
      <dsp:spPr>
        <a:xfrm>
          <a:off x="1357386" y="2299010"/>
          <a:ext cx="2466826" cy="148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s-419" sz="4100" kern="1200" dirty="0"/>
            <a:t>Caso Bac-</a:t>
          </a:r>
          <a:r>
            <a:rPr lang="es-419" sz="4100" kern="1200" dirty="0" err="1"/>
            <a:t>Sicere</a:t>
          </a:r>
          <a:endParaRPr lang="en-US" sz="4100" kern="1200" dirty="0"/>
        </a:p>
      </dsp:txBody>
      <dsp:txXfrm>
        <a:off x="1357386" y="2299010"/>
        <a:ext cx="2466826" cy="1480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5456D-2DDC-4EB8-8983-5A915EB749E2}">
      <dsp:nvSpPr>
        <dsp:cNvPr id="0" name=""/>
        <dsp:cNvSpPr/>
      </dsp:nvSpPr>
      <dsp:spPr>
        <a:xfrm>
          <a:off x="1030853" y="52941"/>
          <a:ext cx="2541215" cy="2541215"/>
        </a:xfrm>
        <a:prstGeom prst="ellipse">
          <a:avLst/>
        </a:prstGeom>
        <a:solidFill>
          <a:schemeClr val="accent4">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CR" sz="1900" kern="1200" dirty="0"/>
            <a:t>13 de 267 instituciones con nivel avanzado u óptimo</a:t>
          </a:r>
        </a:p>
      </dsp:txBody>
      <dsp:txXfrm>
        <a:off x="1369682" y="497654"/>
        <a:ext cx="1863557" cy="1143546"/>
      </dsp:txXfrm>
    </dsp:sp>
    <dsp:sp modelId="{00EE02FC-1E41-4FC9-8210-6EA2C79C21D2}">
      <dsp:nvSpPr>
        <dsp:cNvPr id="0" name=""/>
        <dsp:cNvSpPr/>
      </dsp:nvSpPr>
      <dsp:spPr>
        <a:xfrm>
          <a:off x="1947808" y="1641201"/>
          <a:ext cx="2541215" cy="2541215"/>
        </a:xfrm>
        <a:prstGeom prst="ellipse">
          <a:avLst/>
        </a:prstGeom>
        <a:solidFill>
          <a:schemeClr val="accent4">
            <a:shade val="80000"/>
            <a:alpha val="50000"/>
            <a:hueOff val="-421055"/>
            <a:satOff val="0"/>
            <a:lumOff val="27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CR" sz="1900" kern="1200" dirty="0"/>
            <a:t>40,8% con nivel básico de transformación digital</a:t>
          </a:r>
        </a:p>
      </dsp:txBody>
      <dsp:txXfrm>
        <a:off x="2724996" y="2297682"/>
        <a:ext cx="1524729" cy="1397668"/>
      </dsp:txXfrm>
    </dsp:sp>
    <dsp:sp modelId="{AE5D5A83-4DE2-4D52-B4A2-BE5287CEC13E}">
      <dsp:nvSpPr>
        <dsp:cNvPr id="0" name=""/>
        <dsp:cNvSpPr/>
      </dsp:nvSpPr>
      <dsp:spPr>
        <a:xfrm>
          <a:off x="113898" y="1641201"/>
          <a:ext cx="2541215" cy="2541215"/>
        </a:xfrm>
        <a:prstGeom prst="ellipse">
          <a:avLst/>
        </a:prstGeom>
        <a:solidFill>
          <a:schemeClr val="accent4">
            <a:shade val="80000"/>
            <a:alpha val="50000"/>
            <a:hueOff val="-421055"/>
            <a:satOff val="0"/>
            <a:lumOff val="27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CR" sz="1900" kern="1200" dirty="0"/>
            <a:t>29,2% de instituciones en nivel inicial</a:t>
          </a:r>
        </a:p>
      </dsp:txBody>
      <dsp:txXfrm>
        <a:off x="353195" y="2297682"/>
        <a:ext cx="1524729" cy="1397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9617-0B66-405F-B9DB-61CFFC94C686}">
      <dsp:nvSpPr>
        <dsp:cNvPr id="0" name=""/>
        <dsp:cNvSpPr/>
      </dsp:nvSpPr>
      <dsp:spPr>
        <a:xfrm>
          <a:off x="1382338" y="201994"/>
          <a:ext cx="2392249" cy="2392613"/>
        </a:xfrm>
        <a:prstGeom prst="circularArrow">
          <a:avLst>
            <a:gd name="adj1" fmla="val 10980"/>
            <a:gd name="adj2" fmla="val 1142322"/>
            <a:gd name="adj3" fmla="val 4500000"/>
            <a:gd name="adj4" fmla="val 10800000"/>
            <a:gd name="adj5" fmla="val 125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619EA-939F-4374-9925-1049EB9BF9EC}">
      <dsp:nvSpPr>
        <dsp:cNvPr id="0" name=""/>
        <dsp:cNvSpPr/>
      </dsp:nvSpPr>
      <dsp:spPr>
        <a:xfrm>
          <a:off x="1911103" y="1065800"/>
          <a:ext cx="1329326" cy="6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b="1" kern="1200" dirty="0" err="1"/>
            <a:t>Benchmark</a:t>
          </a:r>
          <a:r>
            <a:rPr lang="es-CR" sz="1300" b="1" kern="1200" dirty="0"/>
            <a:t> G5</a:t>
          </a:r>
        </a:p>
        <a:p>
          <a:pPr marL="0" lvl="0" indent="0" algn="ctr" defTabSz="577850">
            <a:lnSpc>
              <a:spcPct val="90000"/>
            </a:lnSpc>
            <a:spcBef>
              <a:spcPct val="0"/>
            </a:spcBef>
            <a:spcAft>
              <a:spcPct val="35000"/>
            </a:spcAft>
            <a:buNone/>
          </a:pPr>
          <a:r>
            <a:rPr lang="es-CR" sz="1300" b="1" kern="1200" dirty="0"/>
            <a:t>UIT (2020)</a:t>
          </a:r>
        </a:p>
      </dsp:txBody>
      <dsp:txXfrm>
        <a:off x="1911103" y="1065800"/>
        <a:ext cx="1329326" cy="664504"/>
      </dsp:txXfrm>
    </dsp:sp>
    <dsp:sp modelId="{C66217B8-297F-45D5-AD2E-36C9F9814FAA}">
      <dsp:nvSpPr>
        <dsp:cNvPr id="0" name=""/>
        <dsp:cNvSpPr/>
      </dsp:nvSpPr>
      <dsp:spPr>
        <a:xfrm>
          <a:off x="717899" y="1576728"/>
          <a:ext cx="2392249" cy="2392613"/>
        </a:xfrm>
        <a:prstGeom prst="leftCircularArrow">
          <a:avLst>
            <a:gd name="adj1" fmla="val 10980"/>
            <a:gd name="adj2" fmla="val 1142322"/>
            <a:gd name="adj3" fmla="val 6300000"/>
            <a:gd name="adj4" fmla="val 18900000"/>
            <a:gd name="adj5" fmla="val 1250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AFE12-9D0E-4983-BB43-4D504CC8B013}">
      <dsp:nvSpPr>
        <dsp:cNvPr id="0" name=""/>
        <dsp:cNvSpPr/>
      </dsp:nvSpPr>
      <dsp:spPr>
        <a:xfrm>
          <a:off x="1249360" y="2448486"/>
          <a:ext cx="1329326" cy="6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9 de cada 10 países regulan el sector de forma separada</a:t>
          </a:r>
        </a:p>
      </dsp:txBody>
      <dsp:txXfrm>
        <a:off x="1249360" y="2448486"/>
        <a:ext cx="1329326" cy="664504"/>
      </dsp:txXfrm>
    </dsp:sp>
    <dsp:sp modelId="{90CCBD00-5A3B-44FF-B996-D844051B327F}">
      <dsp:nvSpPr>
        <dsp:cNvPr id="0" name=""/>
        <dsp:cNvSpPr/>
      </dsp:nvSpPr>
      <dsp:spPr>
        <a:xfrm>
          <a:off x="1552603" y="3115972"/>
          <a:ext cx="2055312" cy="2056136"/>
        </a:xfrm>
        <a:prstGeom prst="blockArc">
          <a:avLst>
            <a:gd name="adj1" fmla="val 13500000"/>
            <a:gd name="adj2" fmla="val 10800000"/>
            <a:gd name="adj3" fmla="val 12740"/>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0BFE1-7058-45A9-B8D1-0245F59741CE}">
      <dsp:nvSpPr>
        <dsp:cNvPr id="0" name=""/>
        <dsp:cNvSpPr/>
      </dsp:nvSpPr>
      <dsp:spPr>
        <a:xfrm>
          <a:off x="1914248" y="3833160"/>
          <a:ext cx="1329326" cy="6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R" sz="1300" kern="1200" dirty="0"/>
            <a:t>Europa, región líder en G5</a:t>
          </a:r>
        </a:p>
      </dsp:txBody>
      <dsp:txXfrm>
        <a:off x="1914248" y="3833160"/>
        <a:ext cx="1329326" cy="6645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0CBFB-86C5-48E9-A5F7-D0D0B9502F63}">
      <dsp:nvSpPr>
        <dsp:cNvPr id="0" name=""/>
        <dsp:cNvSpPr/>
      </dsp:nvSpPr>
      <dsp:spPr>
        <a:xfrm>
          <a:off x="576" y="419"/>
          <a:ext cx="5026243" cy="1323399"/>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s-CR" sz="5700" kern="1200" dirty="0"/>
            <a:t>Normativas</a:t>
          </a:r>
        </a:p>
      </dsp:txBody>
      <dsp:txXfrm>
        <a:off x="39337" y="39180"/>
        <a:ext cx="4948721" cy="1245877"/>
      </dsp:txXfrm>
    </dsp:sp>
    <dsp:sp modelId="{16119A59-6575-44D8-9CB1-4DB7748C58E5}">
      <dsp:nvSpPr>
        <dsp:cNvPr id="0" name=""/>
        <dsp:cNvSpPr/>
      </dsp:nvSpPr>
      <dsp:spPr>
        <a:xfrm>
          <a:off x="576" y="1413584"/>
          <a:ext cx="3283297" cy="132339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dirty="0"/>
            <a:t>Asociadas a trámites y procedimientos de despliegue</a:t>
          </a:r>
        </a:p>
      </dsp:txBody>
      <dsp:txXfrm>
        <a:off x="39337" y="1452345"/>
        <a:ext cx="3205775" cy="1245877"/>
      </dsp:txXfrm>
    </dsp:sp>
    <dsp:sp modelId="{7ACACCC7-B172-4A9B-86D3-B43586DE5C52}">
      <dsp:nvSpPr>
        <dsp:cNvPr id="0" name=""/>
        <dsp:cNvSpPr/>
      </dsp:nvSpPr>
      <dsp:spPr>
        <a:xfrm>
          <a:off x="576" y="2826750"/>
          <a:ext cx="1607883" cy="1323399"/>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Capacidades instaladas a instituciones</a:t>
          </a:r>
        </a:p>
      </dsp:txBody>
      <dsp:txXfrm>
        <a:off x="39337" y="2865511"/>
        <a:ext cx="1530361" cy="1245877"/>
      </dsp:txXfrm>
    </dsp:sp>
    <dsp:sp modelId="{DFBFFCE7-35F1-4D75-949D-383BB4782479}">
      <dsp:nvSpPr>
        <dsp:cNvPr id="0" name=""/>
        <dsp:cNvSpPr/>
      </dsp:nvSpPr>
      <dsp:spPr>
        <a:xfrm>
          <a:off x="1675991" y="2826750"/>
          <a:ext cx="1607883" cy="1323399"/>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kern="1200" dirty="0"/>
            <a:t>Comunicación</a:t>
          </a:r>
        </a:p>
      </dsp:txBody>
      <dsp:txXfrm>
        <a:off x="1714752" y="2865511"/>
        <a:ext cx="1530361" cy="1245877"/>
      </dsp:txXfrm>
    </dsp:sp>
    <dsp:sp modelId="{09FDBBFE-E44F-4EED-84EB-75F469A6D644}">
      <dsp:nvSpPr>
        <dsp:cNvPr id="0" name=""/>
        <dsp:cNvSpPr/>
      </dsp:nvSpPr>
      <dsp:spPr>
        <a:xfrm>
          <a:off x="3418936" y="1413584"/>
          <a:ext cx="1607883" cy="132339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R" sz="2000" kern="1200" dirty="0"/>
            <a:t>Relacionadas con acceso a recursos</a:t>
          </a:r>
        </a:p>
      </dsp:txBody>
      <dsp:txXfrm>
        <a:off x="3457697" y="1452345"/>
        <a:ext cx="1530361" cy="1245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448C7-FD9C-4189-BD51-CBAD30C86093}">
      <dsp:nvSpPr>
        <dsp:cNvPr id="0" name=""/>
        <dsp:cNvSpPr/>
      </dsp:nvSpPr>
      <dsp:spPr>
        <a:xfrm>
          <a:off x="2391916" y="998469"/>
          <a:ext cx="1672083" cy="149293"/>
        </a:xfrm>
        <a:custGeom>
          <a:avLst/>
          <a:gdLst/>
          <a:ahLst/>
          <a:cxnLst/>
          <a:rect l="0" t="0" r="0" b="0"/>
          <a:pathLst>
            <a:path>
              <a:moveTo>
                <a:pt x="0" y="149293"/>
              </a:moveTo>
              <a:lnTo>
                <a:pt x="1672083" y="149293"/>
              </a:lnTo>
              <a:lnTo>
                <a:pt x="1672083"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09F8F1-8422-4AC4-8038-61E34F27B19E}">
      <dsp:nvSpPr>
        <dsp:cNvPr id="0" name=""/>
        <dsp:cNvSpPr/>
      </dsp:nvSpPr>
      <dsp:spPr>
        <a:xfrm>
          <a:off x="2391916" y="1147762"/>
          <a:ext cx="3344167" cy="513568"/>
        </a:xfrm>
        <a:custGeom>
          <a:avLst/>
          <a:gdLst/>
          <a:ahLst/>
          <a:cxnLst/>
          <a:rect l="0" t="0" r="0" b="0"/>
          <a:pathLst>
            <a:path>
              <a:moveTo>
                <a:pt x="0" y="0"/>
              </a:moveTo>
              <a:lnTo>
                <a:pt x="3105298" y="0"/>
              </a:lnTo>
              <a:lnTo>
                <a:pt x="3105298" y="513568"/>
              </a:lnTo>
              <a:lnTo>
                <a:pt x="3344167" y="513568"/>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92A581-1F64-43E5-AF8B-6C177DAB1B59}">
      <dsp:nvSpPr>
        <dsp:cNvPr id="0" name=""/>
        <dsp:cNvSpPr/>
      </dsp:nvSpPr>
      <dsp:spPr>
        <a:xfrm>
          <a:off x="2391916" y="634193"/>
          <a:ext cx="3344167" cy="513568"/>
        </a:xfrm>
        <a:custGeom>
          <a:avLst/>
          <a:gdLst/>
          <a:ahLst/>
          <a:cxnLst/>
          <a:rect l="0" t="0" r="0" b="0"/>
          <a:pathLst>
            <a:path>
              <a:moveTo>
                <a:pt x="0" y="513568"/>
              </a:moveTo>
              <a:lnTo>
                <a:pt x="3105298" y="513568"/>
              </a:lnTo>
              <a:lnTo>
                <a:pt x="3105298" y="0"/>
              </a:lnTo>
              <a:lnTo>
                <a:pt x="3344167" y="0"/>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697A6-DE8F-4B80-AEF4-7EC717716C18}">
      <dsp:nvSpPr>
        <dsp:cNvPr id="0" name=""/>
        <dsp:cNvSpPr/>
      </dsp:nvSpPr>
      <dsp:spPr>
        <a:xfrm>
          <a:off x="3224" y="783487"/>
          <a:ext cx="2388691" cy="728550"/>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R" sz="1900" kern="1200" dirty="0"/>
            <a:t>5 programas</a:t>
          </a:r>
        </a:p>
      </dsp:txBody>
      <dsp:txXfrm>
        <a:off x="3224" y="783487"/>
        <a:ext cx="2388691" cy="728550"/>
      </dsp:txXfrm>
    </dsp:sp>
    <dsp:sp modelId="{654F371C-F4EB-44C0-9819-E1058ABFBD1E}">
      <dsp:nvSpPr>
        <dsp:cNvPr id="0" name=""/>
        <dsp:cNvSpPr/>
      </dsp:nvSpPr>
      <dsp:spPr>
        <a:xfrm>
          <a:off x="5736083" y="269918"/>
          <a:ext cx="2388691" cy="72855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R" sz="1900" kern="1200" dirty="0"/>
            <a:t>484 distritos</a:t>
          </a:r>
        </a:p>
        <a:p>
          <a:pPr marL="0" lvl="0" indent="0" algn="ctr" defTabSz="844550">
            <a:lnSpc>
              <a:spcPct val="90000"/>
            </a:lnSpc>
            <a:spcBef>
              <a:spcPct val="0"/>
            </a:spcBef>
            <a:spcAft>
              <a:spcPct val="35000"/>
            </a:spcAft>
            <a:buNone/>
          </a:pPr>
          <a:r>
            <a:rPr lang="es-CR" sz="1900" kern="1200" dirty="0"/>
            <a:t>99% del territorio</a:t>
          </a:r>
        </a:p>
      </dsp:txBody>
      <dsp:txXfrm>
        <a:off x="5736083" y="269918"/>
        <a:ext cx="2388691" cy="728550"/>
      </dsp:txXfrm>
    </dsp:sp>
    <dsp:sp modelId="{0CA6F201-B43A-48F9-BBA7-3A5AB67F5913}">
      <dsp:nvSpPr>
        <dsp:cNvPr id="0" name=""/>
        <dsp:cNvSpPr/>
      </dsp:nvSpPr>
      <dsp:spPr>
        <a:xfrm>
          <a:off x="5736083" y="1297055"/>
          <a:ext cx="2388691" cy="72855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R" sz="1900" kern="1200" dirty="0"/>
            <a:t>Valor patrimonial disminuyó en 2021 (4%)</a:t>
          </a:r>
        </a:p>
      </dsp:txBody>
      <dsp:txXfrm>
        <a:off x="5736083" y="1297055"/>
        <a:ext cx="2388691" cy="728550"/>
      </dsp:txXfrm>
    </dsp:sp>
    <dsp:sp modelId="{45FC1487-D73A-4BE6-97BE-62745B3A6F09}">
      <dsp:nvSpPr>
        <dsp:cNvPr id="0" name=""/>
        <dsp:cNvSpPr/>
      </dsp:nvSpPr>
      <dsp:spPr>
        <a:xfrm>
          <a:off x="2869654" y="269918"/>
          <a:ext cx="2388691" cy="72855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CR" sz="1900" kern="1200" dirty="0"/>
            <a:t>38 proyectos</a:t>
          </a:r>
        </a:p>
      </dsp:txBody>
      <dsp:txXfrm>
        <a:off x="2869654" y="269918"/>
        <a:ext cx="2388691" cy="728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FD0D5-D69B-45C5-9ABD-8B8F3364940A}">
      <dsp:nvSpPr>
        <dsp:cNvPr id="0" name=""/>
        <dsp:cNvSpPr/>
      </dsp:nvSpPr>
      <dsp:spPr>
        <a:xfrm>
          <a:off x="2447" y="1010511"/>
          <a:ext cx="2455157" cy="2455157"/>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5115" tIns="20320" rIns="135115" bIns="20320" numCol="1" spcCol="1270" anchor="ctr" anchorCtr="0">
          <a:noAutofit/>
        </a:bodyPr>
        <a:lstStyle/>
        <a:p>
          <a:pPr marL="0" lvl="0" indent="0" algn="ctr" defTabSz="711200">
            <a:lnSpc>
              <a:spcPct val="90000"/>
            </a:lnSpc>
            <a:spcBef>
              <a:spcPct val="0"/>
            </a:spcBef>
            <a:spcAft>
              <a:spcPct val="35000"/>
            </a:spcAft>
            <a:buNone/>
          </a:pPr>
          <a:r>
            <a:rPr lang="es-CR" sz="1600" kern="1200" dirty="0"/>
            <a:t>Solución a problemas de desempleo y medio de subsistencia</a:t>
          </a:r>
        </a:p>
      </dsp:txBody>
      <dsp:txXfrm>
        <a:off x="361996" y="1370060"/>
        <a:ext cx="1736059" cy="1736059"/>
      </dsp:txXfrm>
    </dsp:sp>
    <dsp:sp modelId="{D8AB4092-E2C6-49AB-AB70-D35C9A00892B}">
      <dsp:nvSpPr>
        <dsp:cNvPr id="0" name=""/>
        <dsp:cNvSpPr/>
      </dsp:nvSpPr>
      <dsp:spPr>
        <a:xfrm>
          <a:off x="1966572" y="1010511"/>
          <a:ext cx="2455157" cy="2455157"/>
        </a:xfrm>
        <a:prstGeom prst="ellipse">
          <a:avLst/>
        </a:prstGeom>
        <a:solidFill>
          <a:schemeClr val="accent1">
            <a:shade val="80000"/>
            <a:alpha val="50000"/>
            <a:hueOff val="207742"/>
            <a:satOff val="-4573"/>
            <a:lumOff val="178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5115" tIns="20320" rIns="135115" bIns="20320" numCol="1" spcCol="1270" anchor="ctr" anchorCtr="0">
          <a:noAutofit/>
        </a:bodyPr>
        <a:lstStyle/>
        <a:p>
          <a:pPr marL="0" lvl="0" indent="0" algn="ctr" defTabSz="711200">
            <a:lnSpc>
              <a:spcPct val="90000"/>
            </a:lnSpc>
            <a:spcBef>
              <a:spcPct val="0"/>
            </a:spcBef>
            <a:spcAft>
              <a:spcPct val="35000"/>
            </a:spcAft>
            <a:buNone/>
          </a:pPr>
          <a:r>
            <a:rPr lang="es-CR" sz="1600" kern="1200" dirty="0"/>
            <a:t>Desafío para negocios tradicionales</a:t>
          </a:r>
        </a:p>
      </dsp:txBody>
      <dsp:txXfrm>
        <a:off x="2326121" y="1370060"/>
        <a:ext cx="1736059" cy="1736059"/>
      </dsp:txXfrm>
    </dsp:sp>
    <dsp:sp modelId="{39494849-ADF4-4639-A6C0-F0939FA4B3B9}">
      <dsp:nvSpPr>
        <dsp:cNvPr id="0" name=""/>
        <dsp:cNvSpPr/>
      </dsp:nvSpPr>
      <dsp:spPr>
        <a:xfrm>
          <a:off x="3930698" y="1010511"/>
          <a:ext cx="2455157" cy="2455157"/>
        </a:xfrm>
        <a:prstGeom prst="ellipse">
          <a:avLst/>
        </a:prstGeom>
        <a:solidFill>
          <a:schemeClr val="accent1">
            <a:shade val="80000"/>
            <a:alpha val="50000"/>
            <a:hueOff val="415484"/>
            <a:satOff val="-9146"/>
            <a:lumOff val="35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5115" tIns="20320" rIns="135115" bIns="20320" numCol="1" spcCol="1270" anchor="ctr" anchorCtr="0">
          <a:noAutofit/>
        </a:bodyPr>
        <a:lstStyle/>
        <a:p>
          <a:pPr marL="0" lvl="0" indent="0" algn="ctr" defTabSz="711200">
            <a:lnSpc>
              <a:spcPct val="90000"/>
            </a:lnSpc>
            <a:spcBef>
              <a:spcPct val="0"/>
            </a:spcBef>
            <a:spcAft>
              <a:spcPct val="35000"/>
            </a:spcAft>
            <a:buNone/>
          </a:pPr>
          <a:r>
            <a:rPr lang="es-CR" sz="1600" kern="1200" dirty="0"/>
            <a:t>Cuestionamiento sobre el impacto en condiciones laborales y de seguridad social</a:t>
          </a:r>
        </a:p>
      </dsp:txBody>
      <dsp:txXfrm>
        <a:off x="4290247" y="1370060"/>
        <a:ext cx="1736059" cy="1736059"/>
      </dsp:txXfrm>
    </dsp:sp>
    <dsp:sp modelId="{5C1484A7-F876-4895-900A-0CE3791086C8}">
      <dsp:nvSpPr>
        <dsp:cNvPr id="0" name=""/>
        <dsp:cNvSpPr/>
      </dsp:nvSpPr>
      <dsp:spPr>
        <a:xfrm>
          <a:off x="5894824" y="1010511"/>
          <a:ext cx="2455157" cy="2455157"/>
        </a:xfrm>
        <a:prstGeom prst="ellipse">
          <a:avLst/>
        </a:prstGeom>
        <a:solidFill>
          <a:schemeClr val="accent1">
            <a:shade val="80000"/>
            <a:alpha val="50000"/>
            <a:hueOff val="207742"/>
            <a:satOff val="-4573"/>
            <a:lumOff val="178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5115" tIns="20320" rIns="135115" bIns="20320" numCol="1" spcCol="1270" anchor="ctr" anchorCtr="0">
          <a:noAutofit/>
        </a:bodyPr>
        <a:lstStyle/>
        <a:p>
          <a:pPr marL="0" lvl="0" indent="0" algn="ctr" defTabSz="711200">
            <a:lnSpc>
              <a:spcPct val="90000"/>
            </a:lnSpc>
            <a:spcBef>
              <a:spcPct val="0"/>
            </a:spcBef>
            <a:spcAft>
              <a:spcPct val="35000"/>
            </a:spcAft>
            <a:buNone/>
          </a:pPr>
          <a:r>
            <a:rPr lang="es-CR" sz="1600" kern="1200" dirty="0"/>
            <a:t>Debates sobre la regulación de plataformas y el estatus de las personas trabajadoras</a:t>
          </a:r>
        </a:p>
      </dsp:txBody>
      <dsp:txXfrm>
        <a:off x="6254373" y="1370060"/>
        <a:ext cx="1736059" cy="17360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0CD86-AF3A-4BAE-B6EB-F830E577969F}" type="datetimeFigureOut">
              <a:rPr lang="es-CR" smtClean="0"/>
              <a:t>6/12/2022</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77737-1C2D-4662-BD8A-343EABDAC0D1}" type="slidenum">
              <a:rPr lang="es-CR" smtClean="0"/>
              <a:t>‹Nº›</a:t>
            </a:fld>
            <a:endParaRPr lang="es-CR"/>
          </a:p>
        </p:txBody>
      </p:sp>
    </p:spTree>
    <p:extLst>
      <p:ext uri="{BB962C8B-B14F-4D97-AF65-F5344CB8AC3E}">
        <p14:creationId xmlns:p14="http://schemas.microsoft.com/office/powerpoint/2010/main" val="272589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16</a:t>
            </a:fld>
            <a:endParaRPr lang="es-CR"/>
          </a:p>
        </p:txBody>
      </p:sp>
    </p:spTree>
    <p:extLst>
      <p:ext uri="{BB962C8B-B14F-4D97-AF65-F5344CB8AC3E}">
        <p14:creationId xmlns:p14="http://schemas.microsoft.com/office/powerpoint/2010/main" val="117096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17</a:t>
            </a:fld>
            <a:endParaRPr lang="es-CR"/>
          </a:p>
        </p:txBody>
      </p:sp>
    </p:spTree>
    <p:extLst>
      <p:ext uri="{BB962C8B-B14F-4D97-AF65-F5344CB8AC3E}">
        <p14:creationId xmlns:p14="http://schemas.microsoft.com/office/powerpoint/2010/main" val="236224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20</a:t>
            </a:fld>
            <a:endParaRPr lang="es-CR"/>
          </a:p>
        </p:txBody>
      </p:sp>
    </p:spTree>
    <p:extLst>
      <p:ext uri="{BB962C8B-B14F-4D97-AF65-F5344CB8AC3E}">
        <p14:creationId xmlns:p14="http://schemas.microsoft.com/office/powerpoint/2010/main" val="202841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dirty="0"/>
              <a:t>2020</a:t>
            </a:r>
            <a:r>
              <a:rPr lang="es-CR"/>
              <a:t>: Pandemia</a:t>
            </a:r>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21</a:t>
            </a:fld>
            <a:endParaRPr lang="es-CR"/>
          </a:p>
        </p:txBody>
      </p:sp>
    </p:spTree>
    <p:extLst>
      <p:ext uri="{BB962C8B-B14F-4D97-AF65-F5344CB8AC3E}">
        <p14:creationId xmlns:p14="http://schemas.microsoft.com/office/powerpoint/2010/main" val="32046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22</a:t>
            </a:fld>
            <a:endParaRPr lang="es-CR"/>
          </a:p>
        </p:txBody>
      </p:sp>
    </p:spTree>
    <p:extLst>
      <p:ext uri="{BB962C8B-B14F-4D97-AF65-F5344CB8AC3E}">
        <p14:creationId xmlns:p14="http://schemas.microsoft.com/office/powerpoint/2010/main" val="329062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dirty="0"/>
              <a:t>En el ultimo año, X computadoras fue para uso pedagógico</a:t>
            </a:r>
          </a:p>
          <a:p>
            <a:endParaRPr lang="es-CR" dirty="0"/>
          </a:p>
        </p:txBody>
      </p:sp>
      <p:sp>
        <p:nvSpPr>
          <p:cNvPr id="4" name="Marcador de número de diapositiva 3"/>
          <p:cNvSpPr>
            <a:spLocks noGrp="1"/>
          </p:cNvSpPr>
          <p:nvPr>
            <p:ph type="sldNum" sz="quarter" idx="5"/>
          </p:nvPr>
        </p:nvSpPr>
        <p:spPr/>
        <p:txBody>
          <a:bodyPr/>
          <a:lstStyle/>
          <a:p>
            <a:fld id="{1C55C99E-C78C-411E-AB63-4DEC466B7883}" type="slidenum">
              <a:rPr lang="es-CR" smtClean="0"/>
              <a:t>23</a:t>
            </a:fld>
            <a:endParaRPr lang="es-CR"/>
          </a:p>
        </p:txBody>
      </p:sp>
    </p:spTree>
    <p:extLst>
      <p:ext uri="{BB962C8B-B14F-4D97-AF65-F5344CB8AC3E}">
        <p14:creationId xmlns:p14="http://schemas.microsoft.com/office/powerpoint/2010/main" val="120843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highlight>
                  <a:srgbClr val="FFFFFF"/>
                </a:highlight>
                <a:latin typeface="Times New Roman" panose="02020603050405020304" pitchFamily="18" charset="0"/>
                <a:ea typeface="Times New Roman" panose="02020603050405020304" pitchFamily="18" charset="0"/>
              </a:rPr>
              <a:t>Los centros mayormente beneficiados son escuelas y los Centros Integrados de Educación de Adultos (CINDEA). En general, aproximadamente el 83% de los centros son de primaria, el 12% CINDEA, 3% centros de secundaria y 2% de preescolar (Figura 6.6).</a:t>
            </a:r>
            <a:endParaRPr lang="es-CR" sz="1800" dirty="0">
              <a:effectLst/>
              <a:highlight>
                <a:srgbClr val="FFFFFF"/>
              </a:highlight>
              <a:latin typeface="Times New Roman" panose="02020603050405020304" pitchFamily="18" charset="0"/>
              <a:ea typeface="Times New Roman" panose="02020603050405020304" pitchFamily="18" charset="0"/>
            </a:endParaRPr>
          </a:p>
          <a:p>
            <a:endParaRPr lang="es-CR" dirty="0"/>
          </a:p>
          <a:p>
            <a:r>
              <a:rPr lang="es-CR" dirty="0"/>
              <a:t>Cuadro de textos describiendo mapa</a:t>
            </a:r>
          </a:p>
        </p:txBody>
      </p:sp>
      <p:sp>
        <p:nvSpPr>
          <p:cNvPr id="4" name="Marcador de número de diapositiva 3"/>
          <p:cNvSpPr>
            <a:spLocks noGrp="1"/>
          </p:cNvSpPr>
          <p:nvPr>
            <p:ph type="sldNum" sz="quarter" idx="5"/>
          </p:nvPr>
        </p:nvSpPr>
        <p:spPr/>
        <p:txBody>
          <a:bodyPr/>
          <a:lstStyle/>
          <a:p>
            <a:fld id="{1C55C99E-C78C-411E-AB63-4DEC466B7883}" type="slidenum">
              <a:rPr lang="es-CR" smtClean="0"/>
              <a:t>24</a:t>
            </a:fld>
            <a:endParaRPr lang="es-CR"/>
          </a:p>
        </p:txBody>
      </p:sp>
    </p:spTree>
    <p:extLst>
      <p:ext uri="{BB962C8B-B14F-4D97-AF65-F5344CB8AC3E}">
        <p14:creationId xmlns:p14="http://schemas.microsoft.com/office/powerpoint/2010/main" val="348486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7F27-AAE1-5D10-4A37-211A8145D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2E9D18D8-86C1-B5DB-0E00-6C3D57542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D73BB02C-3E4F-2320-2613-83C929475281}"/>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9FCAE86B-9707-B095-716B-5DD8C2A9DE2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CC77793-9553-950B-BC20-C36972637C2A}"/>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353238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F5ECB-A386-2F64-7352-D25A3035A52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DCE341C-8151-CB88-8C23-0822CC7F2F8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97FF515-2E3C-BB91-71B8-472611E9FCDE}"/>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8E8858C5-12FB-BC13-08AF-BFBB028E2AB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CF5D41C-0BAC-AE0A-9E1D-C0A607FF9C17}"/>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314157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3FAB7D2-DEB7-2028-5299-4435FD137E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735D9A7-642A-C5BD-03E6-48C7FB0D131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CCDFF90-5577-0D36-123D-A6D99D91AD3D}"/>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5837DBB3-362D-EDE8-8B33-4DCDA14C44C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D588FAB-AB87-F19E-1825-917D745B9E96}"/>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358450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40AB3-0009-234D-7CD7-47BFF33670F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28D2BE0-0294-45F8-608E-70CAD29F947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FA8135-27BA-3B11-9DD7-4A42A08D63D5}"/>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17FB64A7-5BF1-5B49-92D7-B8646532EC0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65D79FF-AABF-59BA-ABDA-49BE5A934D91}"/>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413188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228CB-C0FD-FADD-521C-39F68481C6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9A97E924-C0F9-EB50-C1CB-B33078165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DD4449-6D50-B292-7818-421684C43CB1}"/>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CCFF625F-60F9-9152-BE0E-5DC6255E14B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BFFA036-30C2-42B0-5F08-2BDF9C786835}"/>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110106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D02B4-15EA-9AD0-ED29-38AAC702675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8AB07E9-8B11-9C72-473A-C86AC63C311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0ACCA4F5-2161-5355-BC36-25FFE8080A7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1B01AB80-0EDF-7345-42E9-B8B61C0EB885}"/>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6" name="Marcador de pie de página 5">
            <a:extLst>
              <a:ext uri="{FF2B5EF4-FFF2-40B4-BE49-F238E27FC236}">
                <a16:creationId xmlns:a16="http://schemas.microsoft.com/office/drawing/2014/main" id="{907BA615-EB2A-6639-76E2-76E72B3768A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F062EC4F-75BB-7BC7-6D77-3551198C811D}"/>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20532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A850B-5F2B-0A44-6FA6-40A21756851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7F6E716C-8910-7EA8-A816-0015FEB00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9CB75B6-399F-1FB7-E5D7-C8F22A4FF2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62C1FC73-105F-C264-B77F-354F10E48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5A8418-F370-AFB3-52A4-6259CECA41B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AA627DA1-3610-9512-6F2F-EAE43288E07A}"/>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8" name="Marcador de pie de página 7">
            <a:extLst>
              <a:ext uri="{FF2B5EF4-FFF2-40B4-BE49-F238E27FC236}">
                <a16:creationId xmlns:a16="http://schemas.microsoft.com/office/drawing/2014/main" id="{658ACF9A-B1EC-69A3-B943-8F6C5F68FE15}"/>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C9C0CEC1-EB18-0525-84C3-442F3E0423E1}"/>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408950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AE47-3B71-D8D0-E834-265D04EDF590}"/>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130C589E-6B81-D10F-99F2-EAF95AEAE126}"/>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4" name="Marcador de pie de página 3">
            <a:extLst>
              <a:ext uri="{FF2B5EF4-FFF2-40B4-BE49-F238E27FC236}">
                <a16:creationId xmlns:a16="http://schemas.microsoft.com/office/drawing/2014/main" id="{546AB45C-EA84-DE23-A323-D08D9139E55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30BF5484-D689-53E8-FB89-446521F9BCF0}"/>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124820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A60D67-D2A2-319D-F0BB-63F0C9DDFABD}"/>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3" name="Marcador de pie de página 2">
            <a:extLst>
              <a:ext uri="{FF2B5EF4-FFF2-40B4-BE49-F238E27FC236}">
                <a16:creationId xmlns:a16="http://schemas.microsoft.com/office/drawing/2014/main" id="{946D609F-1297-7ADC-A675-AF98C8ECC193}"/>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D8EE295B-BF36-F808-B130-830F4656F30C}"/>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29836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A9864-FEB3-426B-6A82-DF2FB11172F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E18C6ED0-238D-AC39-A97D-5E3FEB205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5E042927-2FAA-7596-60E8-8A9BDB32B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303224-1673-69E4-A919-2D286DE4404A}"/>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6" name="Marcador de pie de página 5">
            <a:extLst>
              <a:ext uri="{FF2B5EF4-FFF2-40B4-BE49-F238E27FC236}">
                <a16:creationId xmlns:a16="http://schemas.microsoft.com/office/drawing/2014/main" id="{A7183717-BFDE-DF3E-729E-3B1BAB2F117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942BDE9-781B-0EFA-077F-08EB4E5CA8A6}"/>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394476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29C1F-8223-2E73-1697-E83B9B1626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6F2E1599-062E-3860-86A0-D0233FEC9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DB1C8C86-C437-113B-BD58-5186AD312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061F75-30F3-98F2-2649-2C8DD86528AD}"/>
              </a:ext>
            </a:extLst>
          </p:cNvPr>
          <p:cNvSpPr>
            <a:spLocks noGrp="1"/>
          </p:cNvSpPr>
          <p:nvPr>
            <p:ph type="dt" sz="half" idx="10"/>
          </p:nvPr>
        </p:nvSpPr>
        <p:spPr/>
        <p:txBody>
          <a:bodyPr/>
          <a:lstStyle/>
          <a:p>
            <a:fld id="{85B4EA63-DE49-49F8-A925-3A35945154FB}" type="datetimeFigureOut">
              <a:rPr lang="es-CR" smtClean="0"/>
              <a:t>6/12/2022</a:t>
            </a:fld>
            <a:endParaRPr lang="es-CR"/>
          </a:p>
        </p:txBody>
      </p:sp>
      <p:sp>
        <p:nvSpPr>
          <p:cNvPr id="6" name="Marcador de pie de página 5">
            <a:extLst>
              <a:ext uri="{FF2B5EF4-FFF2-40B4-BE49-F238E27FC236}">
                <a16:creationId xmlns:a16="http://schemas.microsoft.com/office/drawing/2014/main" id="{1D366BD4-1993-3762-3E2C-09D358B7D742}"/>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B87CEFFA-E2A4-A962-A103-074F3401611C}"/>
              </a:ext>
            </a:extLst>
          </p:cNvPr>
          <p:cNvSpPr>
            <a:spLocks noGrp="1"/>
          </p:cNvSpPr>
          <p:nvPr>
            <p:ph type="sldNum" sz="quarter" idx="12"/>
          </p:nvPr>
        </p:nvSpPr>
        <p:spPr/>
        <p:txBody>
          <a:bodyPr/>
          <a:lstStyle/>
          <a:p>
            <a:fld id="{30EC051F-9344-421C-ACF3-AEA6C9BF4ACA}" type="slidenum">
              <a:rPr lang="es-CR" smtClean="0"/>
              <a:t>‹Nº›</a:t>
            </a:fld>
            <a:endParaRPr lang="es-CR"/>
          </a:p>
        </p:txBody>
      </p:sp>
    </p:spTree>
    <p:extLst>
      <p:ext uri="{BB962C8B-B14F-4D97-AF65-F5344CB8AC3E}">
        <p14:creationId xmlns:p14="http://schemas.microsoft.com/office/powerpoint/2010/main" val="359901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9E932ED-3680-4B2A-3317-FD8187740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6D0E476D-E533-2079-0339-BBA821C69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8F8904FA-6135-C47F-797D-0C915B111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4EA63-DE49-49F8-A925-3A35945154FB}" type="datetimeFigureOut">
              <a:rPr lang="es-CR" smtClean="0"/>
              <a:t>6/12/2022</a:t>
            </a:fld>
            <a:endParaRPr lang="es-CR"/>
          </a:p>
        </p:txBody>
      </p:sp>
      <p:sp>
        <p:nvSpPr>
          <p:cNvPr id="5" name="Marcador de pie de página 4">
            <a:extLst>
              <a:ext uri="{FF2B5EF4-FFF2-40B4-BE49-F238E27FC236}">
                <a16:creationId xmlns:a16="http://schemas.microsoft.com/office/drawing/2014/main" id="{72E19241-7C6F-0A5F-C520-FA0FE4E73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765F5ADA-C582-714A-1A12-F5DA4883A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C051F-9344-421C-ACF3-AEA6C9BF4ACA}" type="slidenum">
              <a:rPr lang="es-CR" smtClean="0"/>
              <a:t>‹Nº›</a:t>
            </a:fld>
            <a:endParaRPr lang="es-CR"/>
          </a:p>
        </p:txBody>
      </p:sp>
    </p:spTree>
    <p:extLst>
      <p:ext uri="{BB962C8B-B14F-4D97-AF65-F5344CB8AC3E}">
        <p14:creationId xmlns:p14="http://schemas.microsoft.com/office/powerpoint/2010/main" val="186224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6.jpe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diagramLayout" Target="../diagrams/layout21.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diagramData" Target="../diagrams/data21.xml"/><Relationship Id="rId2" Type="http://schemas.openxmlformats.org/officeDocument/2006/relationships/diagramData" Target="../diagrams/data19.xml"/><Relationship Id="rId16" Type="http://schemas.microsoft.com/office/2007/relationships/diagramDrawing" Target="../diagrams/drawing21.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5" Type="http://schemas.openxmlformats.org/officeDocument/2006/relationships/diagramColors" Target="../diagrams/colors21.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chart" Target="../charts/chart9.xml"/><Relationship Id="rId2" Type="http://schemas.openxmlformats.org/officeDocument/2006/relationships/diagramData" Target="../diagrams/data33.xml"/><Relationship Id="rId1" Type="http://schemas.openxmlformats.org/officeDocument/2006/relationships/slideLayout" Target="../slideLayouts/slideLayout4.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diagramLayout" Target="../diagrams/layout36.xml"/><Relationship Id="rId7" Type="http://schemas.openxmlformats.org/officeDocument/2006/relationships/diagramData" Target="../diagrams/data37.xml"/><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4.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2" Type="http://schemas.openxmlformats.org/officeDocument/2006/relationships/diagramData" Target="../diagrams/data40.xml"/><Relationship Id="rId1" Type="http://schemas.openxmlformats.org/officeDocument/2006/relationships/slideLayout" Target="../slideLayouts/slideLayout4.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4.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3.xml.rels><?xml version="1.0" encoding="UTF-8" standalone="yes"?>
<Relationships xmlns="http://schemas.openxmlformats.org/package/2006/relationships"><Relationship Id="rId3" Type="http://schemas.openxmlformats.org/officeDocument/2006/relationships/hyperlink" Target="http://www.prosic.ucr.ac.cr/" TargetMode="External"/><Relationship Id="rId2" Type="http://schemas.openxmlformats.org/officeDocument/2006/relationships/hyperlink" Target="mailto:prosic@ucr.ac.c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E61D9-6B11-2FA9-48EE-527FB48BC789}"/>
              </a:ext>
            </a:extLst>
          </p:cNvPr>
          <p:cNvSpPr>
            <a:spLocks noGrp="1"/>
          </p:cNvSpPr>
          <p:nvPr>
            <p:ph type="ctrTitle"/>
          </p:nvPr>
        </p:nvSpPr>
        <p:spPr>
          <a:xfrm>
            <a:off x="4790659" y="1876622"/>
            <a:ext cx="7222435" cy="2387600"/>
          </a:xfrm>
        </p:spPr>
        <p:txBody>
          <a:bodyPr>
            <a:noAutofit/>
          </a:bodyPr>
          <a:lstStyle/>
          <a:p>
            <a:br>
              <a:rPr lang="es-CR" sz="4400" dirty="0"/>
            </a:br>
            <a:br>
              <a:rPr lang="es-CR" sz="4400" dirty="0"/>
            </a:br>
            <a:r>
              <a:rPr lang="es-CR" sz="2800" i="1" dirty="0">
                <a:solidFill>
                  <a:srgbClr val="002060"/>
                </a:solidFill>
              </a:rPr>
              <a:t>Presentación del Informe</a:t>
            </a:r>
            <a:br>
              <a:rPr lang="es-CR" sz="4400" dirty="0">
                <a:solidFill>
                  <a:srgbClr val="002060"/>
                </a:solidFill>
              </a:rPr>
            </a:br>
            <a:br>
              <a:rPr lang="es-CR" sz="4400" dirty="0">
                <a:solidFill>
                  <a:srgbClr val="002060"/>
                </a:solidFill>
              </a:rPr>
            </a:br>
            <a:r>
              <a:rPr lang="es-CR" sz="3600" b="1" dirty="0">
                <a:solidFill>
                  <a:srgbClr val="002060"/>
                </a:solidFill>
                <a:latin typeface="+mn-lt"/>
              </a:rPr>
              <a:t>Hacia la Sociedad de la Información y el Conocimiento 2022</a:t>
            </a:r>
          </a:p>
        </p:txBody>
      </p:sp>
      <p:sp>
        <p:nvSpPr>
          <p:cNvPr id="3" name="Subtítulo 2">
            <a:extLst>
              <a:ext uri="{FF2B5EF4-FFF2-40B4-BE49-F238E27FC236}">
                <a16:creationId xmlns:a16="http://schemas.microsoft.com/office/drawing/2014/main" id="{9EE98E64-DD24-407B-FD19-FE407584DD88}"/>
              </a:ext>
            </a:extLst>
          </p:cNvPr>
          <p:cNvSpPr>
            <a:spLocks noGrp="1"/>
          </p:cNvSpPr>
          <p:nvPr>
            <p:ph type="subTitle" idx="1"/>
          </p:nvPr>
        </p:nvSpPr>
        <p:spPr>
          <a:xfrm>
            <a:off x="5062328" y="4646525"/>
            <a:ext cx="6679096" cy="1655762"/>
          </a:xfrm>
        </p:spPr>
        <p:txBody>
          <a:bodyPr>
            <a:normAutofit lnSpcReduction="10000"/>
          </a:bodyPr>
          <a:lstStyle/>
          <a:p>
            <a:r>
              <a:rPr lang="es-CR" dirty="0">
                <a:solidFill>
                  <a:schemeClr val="accent1">
                    <a:lumMod val="50000"/>
                  </a:schemeClr>
                </a:solidFill>
                <a:latin typeface="+mj-lt"/>
              </a:rPr>
              <a:t>Programa Sociedad de la Información y el Conocimiento (</a:t>
            </a:r>
            <a:r>
              <a:rPr lang="es-CR" dirty="0" err="1">
                <a:solidFill>
                  <a:schemeClr val="accent1">
                    <a:lumMod val="50000"/>
                  </a:schemeClr>
                </a:solidFill>
                <a:latin typeface="+mj-lt"/>
              </a:rPr>
              <a:t>Prosic</a:t>
            </a:r>
            <a:r>
              <a:rPr lang="es-CR" dirty="0">
                <a:solidFill>
                  <a:schemeClr val="accent1">
                    <a:lumMod val="50000"/>
                  </a:schemeClr>
                </a:solidFill>
                <a:latin typeface="+mj-lt"/>
              </a:rPr>
              <a:t>)</a:t>
            </a:r>
          </a:p>
          <a:p>
            <a:endParaRPr lang="es-CR" dirty="0">
              <a:solidFill>
                <a:schemeClr val="accent1">
                  <a:lumMod val="50000"/>
                </a:schemeClr>
              </a:solidFill>
              <a:latin typeface="+mj-lt"/>
            </a:endParaRPr>
          </a:p>
          <a:p>
            <a:r>
              <a:rPr lang="es-CR" dirty="0">
                <a:solidFill>
                  <a:schemeClr val="accent1">
                    <a:lumMod val="50000"/>
                  </a:schemeClr>
                </a:solidFill>
                <a:latin typeface="+mj-lt"/>
              </a:rPr>
              <a:t>7 de diciembre, 2022</a:t>
            </a:r>
          </a:p>
        </p:txBody>
      </p:sp>
      <p:pic>
        <p:nvPicPr>
          <p:cNvPr id="4" name="Google Shape;84;p13">
            <a:extLst>
              <a:ext uri="{FF2B5EF4-FFF2-40B4-BE49-F238E27FC236}">
                <a16:creationId xmlns:a16="http://schemas.microsoft.com/office/drawing/2014/main" id="{41F74F8A-45E7-BBFC-57B2-8C898868166E}"/>
              </a:ext>
            </a:extLst>
          </p:cNvPr>
          <p:cNvPicPr preferRelativeResize="0"/>
          <p:nvPr/>
        </p:nvPicPr>
        <p:blipFill>
          <a:blip r:embed="rId2">
            <a:alphaModFix/>
          </a:blip>
          <a:stretch>
            <a:fillRect/>
          </a:stretch>
        </p:blipFill>
        <p:spPr>
          <a:xfrm>
            <a:off x="5948826" y="481813"/>
            <a:ext cx="1326618" cy="1267474"/>
          </a:xfrm>
          <a:prstGeom prst="rect">
            <a:avLst/>
          </a:prstGeom>
          <a:noFill/>
          <a:ln>
            <a:noFill/>
          </a:ln>
        </p:spPr>
      </p:pic>
      <p:pic>
        <p:nvPicPr>
          <p:cNvPr id="5" name="Google Shape;85;p13">
            <a:extLst>
              <a:ext uri="{FF2B5EF4-FFF2-40B4-BE49-F238E27FC236}">
                <a16:creationId xmlns:a16="http://schemas.microsoft.com/office/drawing/2014/main" id="{5034B37F-309F-7196-F7F3-52AA0C0907CA}"/>
              </a:ext>
            </a:extLst>
          </p:cNvPr>
          <p:cNvPicPr preferRelativeResize="0"/>
          <p:nvPr/>
        </p:nvPicPr>
        <p:blipFill>
          <a:blip r:embed="rId3">
            <a:alphaModFix/>
          </a:blip>
          <a:stretch>
            <a:fillRect/>
          </a:stretch>
        </p:blipFill>
        <p:spPr>
          <a:xfrm>
            <a:off x="7924799" y="732029"/>
            <a:ext cx="3124659" cy="1080925"/>
          </a:xfrm>
          <a:prstGeom prst="rect">
            <a:avLst/>
          </a:prstGeom>
          <a:noFill/>
          <a:ln>
            <a:noFill/>
          </a:ln>
        </p:spPr>
      </p:pic>
      <p:pic>
        <p:nvPicPr>
          <p:cNvPr id="6" name="Imagen 5" descr="Interfaz de usuario gráfica, Texto&#10;&#10;Descripción generada automáticamente">
            <a:extLst>
              <a:ext uri="{FF2B5EF4-FFF2-40B4-BE49-F238E27FC236}">
                <a16:creationId xmlns:a16="http://schemas.microsoft.com/office/drawing/2014/main" id="{A5DA448F-8642-66CE-77C7-8DC6F4C7FB80}"/>
              </a:ext>
            </a:extLst>
          </p:cNvPr>
          <p:cNvPicPr>
            <a:picLocks noChangeAspect="1"/>
          </p:cNvPicPr>
          <p:nvPr/>
        </p:nvPicPr>
        <p:blipFill rotWithShape="1">
          <a:blip r:embed="rId4">
            <a:extLst>
              <a:ext uri="{28A0092B-C50C-407E-A947-70E740481C1C}">
                <a14:useLocalDpi xmlns:a14="http://schemas.microsoft.com/office/drawing/2010/main" val="0"/>
              </a:ext>
            </a:extLst>
          </a:blip>
          <a:srcRect l="51791" t="1" b="1"/>
          <a:stretch/>
        </p:blipFill>
        <p:spPr>
          <a:xfrm>
            <a:off x="609310" y="732029"/>
            <a:ext cx="4008571" cy="53105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3966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C05BDB7-96A7-0EC6-4C88-D746B6B29EA1}"/>
              </a:ext>
            </a:extLst>
          </p:cNvPr>
          <p:cNvGraphicFramePr/>
          <p:nvPr>
            <p:extLst>
              <p:ext uri="{D42A27DB-BD31-4B8C-83A1-F6EECF244321}">
                <p14:modId xmlns:p14="http://schemas.microsoft.com/office/powerpoint/2010/main" val="1514482901"/>
              </p:ext>
            </p:extLst>
          </p:nvPr>
        </p:nvGraphicFramePr>
        <p:xfrm>
          <a:off x="1678675" y="791856"/>
          <a:ext cx="8352429" cy="4476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1309FBC8-EEFF-E7E3-030A-FBAF051D7567}"/>
              </a:ext>
            </a:extLst>
          </p:cNvPr>
          <p:cNvSpPr txBox="1"/>
          <p:nvPr/>
        </p:nvSpPr>
        <p:spPr>
          <a:xfrm>
            <a:off x="483933" y="1431953"/>
            <a:ext cx="2664478" cy="584775"/>
          </a:xfrm>
          <a:prstGeom prst="rect">
            <a:avLst/>
          </a:prstGeom>
          <a:noFill/>
        </p:spPr>
        <p:txBody>
          <a:bodyPr wrap="square" rtlCol="0">
            <a:spAutoFit/>
          </a:bodyPr>
          <a:lstStyle/>
          <a:p>
            <a:pPr algn="ctr"/>
            <a:r>
              <a:rPr lang="es-CR" sz="1600" b="1" i="1" dirty="0"/>
              <a:t>Transformaciones del mercado laboral</a:t>
            </a:r>
          </a:p>
        </p:txBody>
      </p:sp>
      <p:sp>
        <p:nvSpPr>
          <p:cNvPr id="11" name="CuadroTexto 10">
            <a:extLst>
              <a:ext uri="{FF2B5EF4-FFF2-40B4-BE49-F238E27FC236}">
                <a16:creationId xmlns:a16="http://schemas.microsoft.com/office/drawing/2014/main" id="{01C46DF5-FEC6-FCB6-5ED5-11CEF116749F}"/>
              </a:ext>
            </a:extLst>
          </p:cNvPr>
          <p:cNvSpPr txBox="1"/>
          <p:nvPr/>
        </p:nvSpPr>
        <p:spPr>
          <a:xfrm>
            <a:off x="445828" y="4296241"/>
            <a:ext cx="4757382" cy="369332"/>
          </a:xfrm>
          <a:prstGeom prst="rect">
            <a:avLst/>
          </a:prstGeom>
          <a:noFill/>
        </p:spPr>
        <p:txBody>
          <a:bodyPr wrap="square">
            <a:spAutoFit/>
          </a:bodyPr>
          <a:lstStyle/>
          <a:p>
            <a:pPr algn="ctr"/>
            <a:r>
              <a:rPr lang="es-CR" b="1" dirty="0">
                <a:latin typeface="Calibri" panose="020F0502020204030204" pitchFamily="34" charset="0"/>
                <a:cs typeface="Times New Roman" panose="02020603050405020304" pitchFamily="18" charset="0"/>
              </a:rPr>
              <a:t>Conflictividad social y malestar  </a:t>
            </a:r>
            <a:endParaRPr lang="es-CR" b="1" dirty="0"/>
          </a:p>
        </p:txBody>
      </p:sp>
      <p:sp>
        <p:nvSpPr>
          <p:cNvPr id="12" name="CuadroTexto 11">
            <a:extLst>
              <a:ext uri="{FF2B5EF4-FFF2-40B4-BE49-F238E27FC236}">
                <a16:creationId xmlns:a16="http://schemas.microsoft.com/office/drawing/2014/main" id="{6770BD35-D440-2CB0-4148-2646C9CE3A34}"/>
              </a:ext>
            </a:extLst>
          </p:cNvPr>
          <p:cNvSpPr txBox="1"/>
          <p:nvPr/>
        </p:nvSpPr>
        <p:spPr>
          <a:xfrm>
            <a:off x="4152659" y="1297576"/>
            <a:ext cx="3889612" cy="584775"/>
          </a:xfrm>
          <a:prstGeom prst="rect">
            <a:avLst/>
          </a:prstGeom>
          <a:noFill/>
        </p:spPr>
        <p:txBody>
          <a:bodyPr wrap="square">
            <a:spAutoFit/>
          </a:bodyPr>
          <a:lstStyle/>
          <a:p>
            <a:pPr algn="ctr"/>
            <a:r>
              <a:rPr lang="es-CR" sz="1600" dirty="0">
                <a:latin typeface="Calibri" panose="020F0502020204030204" pitchFamily="34" charset="0"/>
                <a:cs typeface="Times New Roman" panose="02020603050405020304" pitchFamily="18" charset="0"/>
              </a:rPr>
              <a:t>Diverso tipo de plataformas y no hay una única clasificación </a:t>
            </a:r>
            <a:endParaRPr lang="es-CR" sz="1600" dirty="0"/>
          </a:p>
        </p:txBody>
      </p:sp>
      <p:sp>
        <p:nvSpPr>
          <p:cNvPr id="14" name="CuadroTexto 13">
            <a:extLst>
              <a:ext uri="{FF2B5EF4-FFF2-40B4-BE49-F238E27FC236}">
                <a16:creationId xmlns:a16="http://schemas.microsoft.com/office/drawing/2014/main" id="{FEF7DBF1-9222-E4F6-4B31-479438874983}"/>
              </a:ext>
            </a:extLst>
          </p:cNvPr>
          <p:cNvSpPr txBox="1"/>
          <p:nvPr/>
        </p:nvSpPr>
        <p:spPr>
          <a:xfrm>
            <a:off x="9042779" y="1332707"/>
            <a:ext cx="2941092" cy="830997"/>
          </a:xfrm>
          <a:prstGeom prst="rect">
            <a:avLst/>
          </a:prstGeom>
          <a:noFill/>
        </p:spPr>
        <p:txBody>
          <a:bodyPr wrap="square">
            <a:spAutoFit/>
          </a:bodyPr>
          <a:lstStyle/>
          <a:p>
            <a:pPr algn="r"/>
            <a:r>
              <a:rPr lang="es-CR" sz="1600" i="1" dirty="0">
                <a:effectLst/>
                <a:latin typeface="Calibri" panose="020F0502020204030204" pitchFamily="34" charset="0"/>
                <a:ea typeface="Calibri" panose="020F0502020204030204" pitchFamily="34" charset="0"/>
                <a:cs typeface="Times New Roman" panose="02020603050405020304" pitchFamily="18" charset="0"/>
              </a:rPr>
              <a:t>Las plataformas digitales se ha incrementado paulatinamente desde el 2010 </a:t>
            </a:r>
            <a:r>
              <a:rPr lang="es-CR" sz="1600" i="1" dirty="0">
                <a:latin typeface="Calibri" panose="020F0502020204030204" pitchFamily="34" charset="0"/>
                <a:ea typeface="Calibri" panose="020F0502020204030204" pitchFamily="34" charset="0"/>
                <a:cs typeface="Times New Roman" panose="02020603050405020304" pitchFamily="18" charset="0"/>
              </a:rPr>
              <a:t>(OIT, 2021).</a:t>
            </a:r>
            <a:endParaRPr lang="es-CR"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5F205515-0DA4-1F46-EA2F-2FF9F44E2D0B}"/>
              </a:ext>
            </a:extLst>
          </p:cNvPr>
          <p:cNvSpPr txBox="1"/>
          <p:nvPr/>
        </p:nvSpPr>
        <p:spPr>
          <a:xfrm>
            <a:off x="7419833" y="4379608"/>
            <a:ext cx="4417325" cy="830997"/>
          </a:xfrm>
          <a:prstGeom prst="rect">
            <a:avLst/>
          </a:prstGeom>
          <a:noFill/>
        </p:spPr>
        <p:txBody>
          <a:bodyPr wrap="square">
            <a:spAutoFit/>
          </a:bodyPr>
          <a:lstStyle/>
          <a:p>
            <a:pPr algn="ctr"/>
            <a:r>
              <a:rPr lang="es-CR" sz="1600" b="1" dirty="0">
                <a:latin typeface="+mj-lt"/>
                <a:ea typeface="Calibri" panose="020F0502020204030204" pitchFamily="34" charset="0"/>
                <a:cs typeface="Times New Roman" panose="02020603050405020304" pitchFamily="18" charset="0"/>
              </a:rPr>
              <a:t>A</a:t>
            </a:r>
            <a:r>
              <a:rPr lang="es-CR" sz="1600" b="1" dirty="0">
                <a:effectLst/>
                <a:latin typeface="+mj-lt"/>
                <a:ea typeface="Calibri" panose="020F0502020204030204" pitchFamily="34" charset="0"/>
                <a:cs typeface="Times New Roman" panose="02020603050405020304" pitchFamily="18" charset="0"/>
              </a:rPr>
              <a:t> nivel mundial las plataformas del sector reparto (383) dominan el mercado de plataformas digitales (OIT, 2021). </a:t>
            </a:r>
            <a:endParaRPr lang="es-CR" sz="1600" b="1" dirty="0">
              <a:latin typeface="+mj-lt"/>
            </a:endParaRPr>
          </a:p>
        </p:txBody>
      </p:sp>
      <p:sp>
        <p:nvSpPr>
          <p:cNvPr id="18" name="Título 17">
            <a:extLst>
              <a:ext uri="{FF2B5EF4-FFF2-40B4-BE49-F238E27FC236}">
                <a16:creationId xmlns:a16="http://schemas.microsoft.com/office/drawing/2014/main" id="{C5B81B0A-1FD3-8F1C-92F9-549C3B04AD61}"/>
              </a:ext>
            </a:extLst>
          </p:cNvPr>
          <p:cNvSpPr>
            <a:spLocks noGrp="1"/>
          </p:cNvSpPr>
          <p:nvPr>
            <p:ph type="title"/>
          </p:nvPr>
        </p:nvSpPr>
        <p:spPr>
          <a:xfrm>
            <a:off x="838200" y="365126"/>
            <a:ext cx="10515600" cy="612230"/>
          </a:xfrm>
        </p:spPr>
        <p:txBody>
          <a:bodyPr>
            <a:normAutofit fontScale="90000"/>
          </a:bodyPr>
          <a:lstStyle/>
          <a:p>
            <a:r>
              <a:rPr lang="es-CR" b="1" dirty="0">
                <a:solidFill>
                  <a:srgbClr val="002060"/>
                </a:solidFill>
              </a:rPr>
              <a:t>Plataformas laborales digitales</a:t>
            </a:r>
          </a:p>
        </p:txBody>
      </p:sp>
      <p:sp>
        <p:nvSpPr>
          <p:cNvPr id="20" name="CuadroTexto 19">
            <a:extLst>
              <a:ext uri="{FF2B5EF4-FFF2-40B4-BE49-F238E27FC236}">
                <a16:creationId xmlns:a16="http://schemas.microsoft.com/office/drawing/2014/main" id="{CDB525EB-AF8A-BF0E-80F4-EE69F8A2C31B}"/>
              </a:ext>
            </a:extLst>
          </p:cNvPr>
          <p:cNvSpPr txBox="1"/>
          <p:nvPr/>
        </p:nvSpPr>
        <p:spPr>
          <a:xfrm>
            <a:off x="6740124" y="5868157"/>
            <a:ext cx="5776741" cy="338554"/>
          </a:xfrm>
          <a:prstGeom prst="rect">
            <a:avLst/>
          </a:prstGeom>
          <a:noFill/>
        </p:spPr>
        <p:txBody>
          <a:bodyPr wrap="square">
            <a:spAutoFit/>
          </a:bodyPr>
          <a:lstStyle/>
          <a:p>
            <a:pPr algn="ctr"/>
            <a:r>
              <a:rPr lang="es-CR" sz="1600" dirty="0">
                <a:solidFill>
                  <a:srgbClr val="C00000"/>
                </a:solidFill>
                <a:latin typeface="Abadi" panose="020B0604020104020204" pitchFamily="34" charset="0"/>
                <a:cs typeface="Times New Roman" panose="02020603050405020304" pitchFamily="18" charset="0"/>
              </a:rPr>
              <a:t>Realidades heterogéneas según el tipo de plataforma</a:t>
            </a:r>
            <a:endParaRPr lang="es-CR" sz="1600" dirty="0">
              <a:solidFill>
                <a:srgbClr val="C00000"/>
              </a:solidFill>
              <a:latin typeface="Abadi" panose="020B0604020104020204" pitchFamily="34" charset="0"/>
            </a:endParaRPr>
          </a:p>
        </p:txBody>
      </p:sp>
      <p:graphicFrame>
        <p:nvGraphicFramePr>
          <p:cNvPr id="21" name="Diagrama 20">
            <a:extLst>
              <a:ext uri="{FF2B5EF4-FFF2-40B4-BE49-F238E27FC236}">
                <a16:creationId xmlns:a16="http://schemas.microsoft.com/office/drawing/2014/main" id="{B1A457DC-FEEC-874D-077B-B5D6D79E6712}"/>
              </a:ext>
            </a:extLst>
          </p:cNvPr>
          <p:cNvGraphicFramePr/>
          <p:nvPr>
            <p:extLst>
              <p:ext uri="{D42A27DB-BD31-4B8C-83A1-F6EECF244321}">
                <p14:modId xmlns:p14="http://schemas.microsoft.com/office/powerpoint/2010/main" val="1191773932"/>
              </p:ext>
            </p:extLst>
          </p:nvPr>
        </p:nvGraphicFramePr>
        <p:xfrm>
          <a:off x="1816172" y="4795106"/>
          <a:ext cx="3889612" cy="17307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943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DB7E2C7-4CBD-E83D-E718-DED17B6615A4}"/>
              </a:ext>
            </a:extLst>
          </p:cNvPr>
          <p:cNvSpPr>
            <a:spLocks noGrp="1"/>
          </p:cNvSpPr>
          <p:nvPr>
            <p:ph type="title"/>
          </p:nvPr>
        </p:nvSpPr>
        <p:spPr>
          <a:xfrm>
            <a:off x="838200" y="255942"/>
            <a:ext cx="4702791" cy="1325563"/>
          </a:xfrm>
        </p:spPr>
        <p:txBody>
          <a:bodyPr>
            <a:normAutofit/>
          </a:bodyPr>
          <a:lstStyle/>
          <a:p>
            <a:pPr algn="ctr"/>
            <a:r>
              <a:rPr lang="es-CR" sz="4000" b="1" dirty="0">
                <a:solidFill>
                  <a:srgbClr val="002060"/>
                </a:solidFill>
              </a:rPr>
              <a:t>Hacia donde avanza la regulación </a:t>
            </a:r>
          </a:p>
        </p:txBody>
      </p:sp>
      <p:graphicFrame>
        <p:nvGraphicFramePr>
          <p:cNvPr id="7" name="Diagrama 6">
            <a:extLst>
              <a:ext uri="{FF2B5EF4-FFF2-40B4-BE49-F238E27FC236}">
                <a16:creationId xmlns:a16="http://schemas.microsoft.com/office/drawing/2014/main" id="{4BFDE0AD-C007-A46B-EF94-4489BAF96CEC}"/>
              </a:ext>
            </a:extLst>
          </p:cNvPr>
          <p:cNvGraphicFramePr/>
          <p:nvPr>
            <p:extLst>
              <p:ext uri="{D42A27DB-BD31-4B8C-83A1-F6EECF244321}">
                <p14:modId xmlns:p14="http://schemas.microsoft.com/office/powerpoint/2010/main" val="1741314429"/>
              </p:ext>
            </p:extLst>
          </p:nvPr>
        </p:nvGraphicFramePr>
        <p:xfrm>
          <a:off x="1284974" y="815201"/>
          <a:ext cx="3809242" cy="513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A94B7D-FD02-AFC9-DFE1-1B36774972DE}"/>
              </a:ext>
            </a:extLst>
          </p:cNvPr>
          <p:cNvSpPr txBox="1"/>
          <p:nvPr/>
        </p:nvSpPr>
        <p:spPr>
          <a:xfrm>
            <a:off x="1204604" y="5743765"/>
            <a:ext cx="3889612" cy="830997"/>
          </a:xfrm>
          <a:prstGeom prst="rect">
            <a:avLst/>
          </a:prstGeom>
          <a:noFill/>
        </p:spPr>
        <p:txBody>
          <a:bodyPr wrap="square">
            <a:spAutoFit/>
          </a:bodyPr>
          <a:lstStyle/>
          <a:p>
            <a:pPr algn="ctr"/>
            <a:r>
              <a:rPr lang="es-CR" sz="1600" dirty="0"/>
              <a:t>-Falsos autónomos (dependiente)</a:t>
            </a:r>
          </a:p>
          <a:p>
            <a:pPr algn="ctr"/>
            <a:r>
              <a:rPr lang="es-CR" sz="1600" dirty="0"/>
              <a:t>-Trabajadores independientes</a:t>
            </a:r>
          </a:p>
          <a:p>
            <a:pPr algn="ctr"/>
            <a:r>
              <a:rPr lang="es-CR" sz="1600" dirty="0"/>
              <a:t>-Categoría de trabajo distinta a las anteriores</a:t>
            </a:r>
          </a:p>
        </p:txBody>
      </p:sp>
      <p:sp>
        <p:nvSpPr>
          <p:cNvPr id="9" name="Flecha: hacia abajo 8">
            <a:extLst>
              <a:ext uri="{FF2B5EF4-FFF2-40B4-BE49-F238E27FC236}">
                <a16:creationId xmlns:a16="http://schemas.microsoft.com/office/drawing/2014/main" id="{550235F9-EEBB-A82A-4145-FEEB27BFBC0E}"/>
              </a:ext>
            </a:extLst>
          </p:cNvPr>
          <p:cNvSpPr/>
          <p:nvPr/>
        </p:nvSpPr>
        <p:spPr>
          <a:xfrm>
            <a:off x="3018998" y="5213442"/>
            <a:ext cx="341194" cy="532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Título 4">
            <a:extLst>
              <a:ext uri="{FF2B5EF4-FFF2-40B4-BE49-F238E27FC236}">
                <a16:creationId xmlns:a16="http://schemas.microsoft.com/office/drawing/2014/main" id="{5632BE77-E14B-56EF-A641-E4950D9CA4EF}"/>
              </a:ext>
            </a:extLst>
          </p:cNvPr>
          <p:cNvSpPr txBox="1">
            <a:spLocks/>
          </p:cNvSpPr>
          <p:nvPr/>
        </p:nvSpPr>
        <p:spPr>
          <a:xfrm>
            <a:off x="6436056" y="255941"/>
            <a:ext cx="47027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4000" b="1" dirty="0">
                <a:solidFill>
                  <a:srgbClr val="002060"/>
                </a:solidFill>
              </a:rPr>
              <a:t>Plataformas en CR</a:t>
            </a:r>
          </a:p>
        </p:txBody>
      </p:sp>
      <p:pic>
        <p:nvPicPr>
          <p:cNvPr id="12" name="Imagen 11">
            <a:extLst>
              <a:ext uri="{FF2B5EF4-FFF2-40B4-BE49-F238E27FC236}">
                <a16:creationId xmlns:a16="http://schemas.microsoft.com/office/drawing/2014/main" id="{7B916F00-55D7-8648-CBA0-0B9D3A7F28D9}"/>
              </a:ext>
            </a:extLst>
          </p:cNvPr>
          <p:cNvPicPr>
            <a:picLocks noChangeAspect="1"/>
          </p:cNvPicPr>
          <p:nvPr/>
        </p:nvPicPr>
        <p:blipFill rotWithShape="1">
          <a:blip r:embed="rId7"/>
          <a:srcRect l="6875" t="52539" r="32724" b="16230"/>
          <a:stretch/>
        </p:blipFill>
        <p:spPr>
          <a:xfrm>
            <a:off x="5755945" y="1419368"/>
            <a:ext cx="6337941" cy="1842448"/>
          </a:xfrm>
          <a:prstGeom prst="rect">
            <a:avLst/>
          </a:prstGeom>
        </p:spPr>
      </p:pic>
      <p:sp>
        <p:nvSpPr>
          <p:cNvPr id="13" name="CuadroTexto 12">
            <a:extLst>
              <a:ext uri="{FF2B5EF4-FFF2-40B4-BE49-F238E27FC236}">
                <a16:creationId xmlns:a16="http://schemas.microsoft.com/office/drawing/2014/main" id="{DE92D3BB-0D9E-1D90-CCA1-FCC6B6C26DA7}"/>
              </a:ext>
            </a:extLst>
          </p:cNvPr>
          <p:cNvSpPr txBox="1"/>
          <p:nvPr/>
        </p:nvSpPr>
        <p:spPr>
          <a:xfrm>
            <a:off x="6338436" y="3726171"/>
            <a:ext cx="5193921" cy="2554545"/>
          </a:xfrm>
          <a:prstGeom prst="rect">
            <a:avLst/>
          </a:prstGeom>
          <a:noFill/>
        </p:spPr>
        <p:txBody>
          <a:bodyPr wrap="square">
            <a:spAutoFit/>
          </a:bodyPr>
          <a:lstStyle/>
          <a:p>
            <a:pPr marL="285750" indent="-285750" algn="just">
              <a:buFont typeface="Wingdings" panose="05000000000000000000" pitchFamily="2" charset="2"/>
              <a:buChar char="ü"/>
            </a:pPr>
            <a:r>
              <a:rPr lang="es-CR" sz="1600" dirty="0"/>
              <a:t>Ecosistema de plataformas diverso, predominan plataformas de transporte de personas y reparto.</a:t>
            </a:r>
          </a:p>
          <a:p>
            <a:pPr algn="just"/>
            <a:endParaRPr lang="es-CR" sz="1600" dirty="0"/>
          </a:p>
          <a:p>
            <a:pPr marL="285750" indent="-285750" algn="just">
              <a:buFont typeface="Wingdings" panose="05000000000000000000" pitchFamily="2" charset="2"/>
              <a:buChar char="ü"/>
            </a:pPr>
            <a:r>
              <a:rPr lang="es-CR" sz="1600" dirty="0">
                <a:latin typeface="Calibri" panose="020F0502020204030204" pitchFamily="34" charset="0"/>
                <a:ea typeface="Calibri" panose="020F0502020204030204" pitchFamily="34" charset="0"/>
                <a:cs typeface="Times New Roman" panose="02020603050405020304" pitchFamily="18" charset="0"/>
              </a:rPr>
              <a:t>P</a:t>
            </a:r>
            <a:r>
              <a:rPr lang="es-CR" sz="1600" dirty="0">
                <a:effectLst/>
                <a:latin typeface="Calibri" panose="020F0502020204030204" pitchFamily="34" charset="0"/>
                <a:ea typeface="Calibri" panose="020F0502020204030204" pitchFamily="34" charset="0"/>
                <a:cs typeface="Times New Roman" panose="02020603050405020304" pitchFamily="18" charset="0"/>
              </a:rPr>
              <a:t>royectos de ley que se han impulsado se han centrado en solventar la ilegalidad de los servicios que son brindados por estas plataformas, más que en atender los desafíos sociales derivados de dichos esquemas de negocio.</a:t>
            </a:r>
          </a:p>
          <a:p>
            <a:pPr algn="just"/>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r>
              <a:rPr lang="es-CR" sz="1600" dirty="0">
                <a:latin typeface="Calibri" panose="020F0502020204030204" pitchFamily="34" charset="0"/>
                <a:cs typeface="Times New Roman" panose="02020603050405020304" pitchFamily="18" charset="0"/>
              </a:rPr>
              <a:t>Esfuerzos de organización sindical. </a:t>
            </a:r>
            <a:endParaRPr lang="es-CR" sz="1600" dirty="0"/>
          </a:p>
        </p:txBody>
      </p:sp>
    </p:spTree>
    <p:extLst>
      <p:ext uri="{BB962C8B-B14F-4D97-AF65-F5344CB8AC3E}">
        <p14:creationId xmlns:p14="http://schemas.microsoft.com/office/powerpoint/2010/main" val="248268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DEDC4A-EEF0-93C0-8DFF-123E6DB491E5}"/>
              </a:ext>
            </a:extLst>
          </p:cNvPr>
          <p:cNvSpPr>
            <a:spLocks noGrp="1"/>
          </p:cNvSpPr>
          <p:nvPr>
            <p:ph type="ctrTitle"/>
          </p:nvPr>
        </p:nvSpPr>
        <p:spPr>
          <a:xfrm>
            <a:off x="903027" y="1158187"/>
            <a:ext cx="10385946" cy="3057381"/>
          </a:xfrm>
        </p:spPr>
        <p:txBody>
          <a:bodyPr>
            <a:normAutofit/>
          </a:bodyPr>
          <a:lstStyle/>
          <a:p>
            <a:r>
              <a:rPr lang="es-ES" sz="4400" b="1" dirty="0">
                <a:solidFill>
                  <a:srgbClr val="002060"/>
                </a:solidFill>
                <a:latin typeface="+mn-lt"/>
              </a:rPr>
              <a:t>Migración y pandemia por Covid-19: Cobertura de la prensa digital</a:t>
            </a:r>
            <a:br>
              <a:rPr lang="es-ES" sz="4400" b="1" dirty="0">
                <a:solidFill>
                  <a:srgbClr val="002060"/>
                </a:solidFill>
                <a:latin typeface="+mn-lt"/>
              </a:rPr>
            </a:br>
            <a:endParaRPr lang="es-CR" sz="4400" b="1" dirty="0">
              <a:solidFill>
                <a:srgbClr val="002060"/>
              </a:solidFill>
              <a:latin typeface="+mn-lt"/>
            </a:endParaRPr>
          </a:p>
        </p:txBody>
      </p:sp>
      <p:sp>
        <p:nvSpPr>
          <p:cNvPr id="5" name="CuadroTexto 4">
            <a:extLst>
              <a:ext uri="{FF2B5EF4-FFF2-40B4-BE49-F238E27FC236}">
                <a16:creationId xmlns:a16="http://schemas.microsoft.com/office/drawing/2014/main" id="{3734282E-314F-C6F8-73CC-E39396C9E2E3}"/>
              </a:ext>
            </a:extLst>
          </p:cNvPr>
          <p:cNvSpPr txBox="1"/>
          <p:nvPr/>
        </p:nvSpPr>
        <p:spPr>
          <a:xfrm>
            <a:off x="4019300" y="4346317"/>
            <a:ext cx="3820405" cy="523220"/>
          </a:xfrm>
          <a:prstGeom prst="rect">
            <a:avLst/>
          </a:prstGeom>
          <a:noFill/>
        </p:spPr>
        <p:txBody>
          <a:bodyPr wrap="none" rtlCol="0">
            <a:spAutoFit/>
          </a:bodyPr>
          <a:lstStyle/>
          <a:p>
            <a:r>
              <a:rPr lang="es-CR" sz="2800" dirty="0" err="1">
                <a:latin typeface="+mj-lt"/>
              </a:rPr>
              <a:t>Jenyel</a:t>
            </a:r>
            <a:r>
              <a:rPr lang="es-CR" sz="2800" dirty="0">
                <a:latin typeface="+mj-lt"/>
              </a:rPr>
              <a:t> Contreras Guzmán</a:t>
            </a:r>
          </a:p>
        </p:txBody>
      </p:sp>
    </p:spTree>
    <p:extLst>
      <p:ext uri="{BB962C8B-B14F-4D97-AF65-F5344CB8AC3E}">
        <p14:creationId xmlns:p14="http://schemas.microsoft.com/office/powerpoint/2010/main" val="392329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9DDA0E6-9A43-26F6-C363-285AABCD1DB4}"/>
              </a:ext>
            </a:extLst>
          </p:cNvPr>
          <p:cNvSpPr txBox="1"/>
          <p:nvPr/>
        </p:nvSpPr>
        <p:spPr>
          <a:xfrm>
            <a:off x="556593" y="261782"/>
            <a:ext cx="10517479" cy="1077218"/>
          </a:xfrm>
          <a:prstGeom prst="rect">
            <a:avLst/>
          </a:prstGeom>
          <a:noFill/>
        </p:spPr>
        <p:txBody>
          <a:bodyPr wrap="square" rtlCol="0">
            <a:spAutoFit/>
          </a:bodyPr>
          <a:lstStyle/>
          <a:p>
            <a:pPr algn="ctr"/>
            <a:r>
              <a:rPr lang="es-CR" sz="3200" b="1" i="1" dirty="0"/>
              <a:t>Análisis de la cobertura noticiosa de dos periódicos digitales durante la 2da y 3era ola pandémica</a:t>
            </a:r>
          </a:p>
        </p:txBody>
      </p:sp>
      <p:graphicFrame>
        <p:nvGraphicFramePr>
          <p:cNvPr id="14" name="Diagrama 13">
            <a:extLst>
              <a:ext uri="{FF2B5EF4-FFF2-40B4-BE49-F238E27FC236}">
                <a16:creationId xmlns:a16="http://schemas.microsoft.com/office/drawing/2014/main" id="{19EF70B8-514E-A4F7-CE29-5A4937DC2C72}"/>
              </a:ext>
            </a:extLst>
          </p:cNvPr>
          <p:cNvGraphicFramePr/>
          <p:nvPr>
            <p:extLst>
              <p:ext uri="{D42A27DB-BD31-4B8C-83A1-F6EECF244321}">
                <p14:modId xmlns:p14="http://schemas.microsoft.com/office/powerpoint/2010/main" val="3768272401"/>
              </p:ext>
            </p:extLst>
          </p:nvPr>
        </p:nvGraphicFramePr>
        <p:xfrm>
          <a:off x="3773661" y="1339000"/>
          <a:ext cx="6191974" cy="5038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96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9DDA0E6-9A43-26F6-C363-285AABCD1DB4}"/>
              </a:ext>
            </a:extLst>
          </p:cNvPr>
          <p:cNvSpPr txBox="1"/>
          <p:nvPr/>
        </p:nvSpPr>
        <p:spPr>
          <a:xfrm>
            <a:off x="569843" y="494485"/>
            <a:ext cx="11153584" cy="830997"/>
          </a:xfrm>
          <a:prstGeom prst="rect">
            <a:avLst/>
          </a:prstGeom>
          <a:noFill/>
        </p:spPr>
        <p:txBody>
          <a:bodyPr wrap="square" rtlCol="0">
            <a:spAutoFit/>
          </a:bodyPr>
          <a:lstStyle/>
          <a:p>
            <a:pPr algn="ctr"/>
            <a:r>
              <a:rPr lang="es-CR" sz="2400" b="1" i="1" dirty="0"/>
              <a:t>Análisis de la cobertura noticiosa de dos periódicos digitales durante la 2da y 3era ola pandémica</a:t>
            </a:r>
          </a:p>
        </p:txBody>
      </p:sp>
      <p:graphicFrame>
        <p:nvGraphicFramePr>
          <p:cNvPr id="2" name="Diagrama 1">
            <a:extLst>
              <a:ext uri="{FF2B5EF4-FFF2-40B4-BE49-F238E27FC236}">
                <a16:creationId xmlns:a16="http://schemas.microsoft.com/office/drawing/2014/main" id="{37427402-AF78-CADE-18C6-FF75396B956A}"/>
              </a:ext>
            </a:extLst>
          </p:cNvPr>
          <p:cNvGraphicFramePr/>
          <p:nvPr>
            <p:extLst>
              <p:ext uri="{D42A27DB-BD31-4B8C-83A1-F6EECF244321}">
                <p14:modId xmlns:p14="http://schemas.microsoft.com/office/powerpoint/2010/main" val="1399408629"/>
              </p:ext>
            </p:extLst>
          </p:nvPr>
        </p:nvGraphicFramePr>
        <p:xfrm>
          <a:off x="5656305" y="1779840"/>
          <a:ext cx="6535695" cy="4491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997B1F2D-4218-B1FA-CCFB-0D3C791725CA}"/>
              </a:ext>
            </a:extLst>
          </p:cNvPr>
          <p:cNvSpPr txBox="1"/>
          <p:nvPr/>
        </p:nvSpPr>
        <p:spPr>
          <a:xfrm>
            <a:off x="409632" y="1699236"/>
            <a:ext cx="3790121" cy="1323439"/>
          </a:xfrm>
          <a:prstGeom prst="rect">
            <a:avLst/>
          </a:prstGeom>
          <a:solidFill>
            <a:schemeClr val="accent4">
              <a:lumMod val="60000"/>
              <a:lumOff val="40000"/>
            </a:schemeClr>
          </a:solidFill>
        </p:spPr>
        <p:txBody>
          <a:bodyPr wrap="square" rtlCol="0">
            <a:spAutoFit/>
          </a:bodyPr>
          <a:lstStyle/>
          <a:p>
            <a:pPr algn="ctr"/>
            <a:r>
              <a:rPr lang="es-CR" sz="2000" dirty="0">
                <a:latin typeface="+mj-lt"/>
              </a:rPr>
              <a:t>Línea editorial enfocada en lo que ocurría en Nicaragua</a:t>
            </a:r>
          </a:p>
          <a:p>
            <a:pPr algn="just"/>
            <a:endParaRPr lang="es-CR" sz="2000" dirty="0">
              <a:latin typeface="+mj-lt"/>
            </a:endParaRPr>
          </a:p>
          <a:p>
            <a:pPr algn="ctr"/>
            <a:r>
              <a:rPr lang="es-CR" sz="2000" dirty="0">
                <a:latin typeface="+mj-lt"/>
              </a:rPr>
              <a:t>Riesgo a la seguridad</a:t>
            </a:r>
          </a:p>
        </p:txBody>
      </p:sp>
      <p:sp>
        <p:nvSpPr>
          <p:cNvPr id="4" name="CuadroTexto 3">
            <a:extLst>
              <a:ext uri="{FF2B5EF4-FFF2-40B4-BE49-F238E27FC236}">
                <a16:creationId xmlns:a16="http://schemas.microsoft.com/office/drawing/2014/main" id="{A63940F7-E834-E2C7-EA14-87AA27F42712}"/>
              </a:ext>
            </a:extLst>
          </p:cNvPr>
          <p:cNvSpPr txBox="1"/>
          <p:nvPr/>
        </p:nvSpPr>
        <p:spPr>
          <a:xfrm>
            <a:off x="2531165" y="3396429"/>
            <a:ext cx="3790121" cy="1015663"/>
          </a:xfrm>
          <a:prstGeom prst="rect">
            <a:avLst/>
          </a:prstGeom>
          <a:noFill/>
        </p:spPr>
        <p:txBody>
          <a:bodyPr wrap="square" rtlCol="0">
            <a:spAutoFit/>
          </a:bodyPr>
          <a:lstStyle/>
          <a:p>
            <a:pPr algn="ctr"/>
            <a:r>
              <a:rPr lang="es-CR" sz="3000" b="1" dirty="0">
                <a:effectLst>
                  <a:outerShdw blurRad="38100" dist="38100" dir="2700000" algn="tl">
                    <a:srgbClr val="000000">
                      <a:alpha val="43137"/>
                    </a:srgbClr>
                  </a:outerShdw>
                </a:effectLst>
                <a:latin typeface="+mj-lt"/>
              </a:rPr>
              <a:t>Vínculo pandemia</a:t>
            </a:r>
          </a:p>
          <a:p>
            <a:pPr algn="ctr"/>
            <a:r>
              <a:rPr lang="es-CR" sz="3000" b="1" dirty="0">
                <a:effectLst>
                  <a:outerShdw blurRad="38100" dist="38100" dir="2700000" algn="tl">
                    <a:srgbClr val="000000">
                      <a:alpha val="43137"/>
                    </a:srgbClr>
                  </a:outerShdw>
                </a:effectLst>
                <a:latin typeface="+mj-lt"/>
              </a:rPr>
              <a:t>migración</a:t>
            </a:r>
          </a:p>
        </p:txBody>
      </p:sp>
      <p:sp>
        <p:nvSpPr>
          <p:cNvPr id="5" name="Abrir llave 4">
            <a:extLst>
              <a:ext uri="{FF2B5EF4-FFF2-40B4-BE49-F238E27FC236}">
                <a16:creationId xmlns:a16="http://schemas.microsoft.com/office/drawing/2014/main" id="{DEADAAC4-1F10-04F2-8467-2AB735ACACF8}"/>
              </a:ext>
            </a:extLst>
          </p:cNvPr>
          <p:cNvSpPr/>
          <p:nvPr/>
        </p:nvSpPr>
        <p:spPr>
          <a:xfrm>
            <a:off x="5656305" y="1779841"/>
            <a:ext cx="993913" cy="4491773"/>
          </a:xfrm>
          <a:prstGeom prst="leftBrace">
            <a:avLst/>
          </a:prstGeom>
          <a:ln w="254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R"/>
          </a:p>
        </p:txBody>
      </p:sp>
      <p:sp>
        <p:nvSpPr>
          <p:cNvPr id="7" name="CuadroTexto 6">
            <a:extLst>
              <a:ext uri="{FF2B5EF4-FFF2-40B4-BE49-F238E27FC236}">
                <a16:creationId xmlns:a16="http://schemas.microsoft.com/office/drawing/2014/main" id="{25D73037-928D-BCE2-287B-6A18A4963573}"/>
              </a:ext>
            </a:extLst>
          </p:cNvPr>
          <p:cNvSpPr txBox="1"/>
          <p:nvPr/>
        </p:nvSpPr>
        <p:spPr>
          <a:xfrm>
            <a:off x="409631" y="5158764"/>
            <a:ext cx="3790121" cy="707886"/>
          </a:xfrm>
          <a:prstGeom prst="rect">
            <a:avLst/>
          </a:prstGeom>
          <a:solidFill>
            <a:schemeClr val="accent6">
              <a:lumMod val="40000"/>
              <a:lumOff val="60000"/>
            </a:schemeClr>
          </a:solidFill>
        </p:spPr>
        <p:txBody>
          <a:bodyPr wrap="square" rtlCol="0">
            <a:spAutoFit/>
          </a:bodyPr>
          <a:lstStyle/>
          <a:p>
            <a:pPr algn="just"/>
            <a:r>
              <a:rPr lang="es-CR" sz="2000" dirty="0">
                <a:latin typeface="+mj-lt"/>
              </a:rPr>
              <a:t>Cobertura tangencial de situación en Zona Norte</a:t>
            </a:r>
          </a:p>
        </p:txBody>
      </p:sp>
    </p:spTree>
    <p:extLst>
      <p:ext uri="{BB962C8B-B14F-4D97-AF65-F5344CB8AC3E}">
        <p14:creationId xmlns:p14="http://schemas.microsoft.com/office/powerpoint/2010/main" val="385965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DEDC4A-EEF0-93C0-8DFF-123E6DB491E5}"/>
              </a:ext>
            </a:extLst>
          </p:cNvPr>
          <p:cNvSpPr>
            <a:spLocks noGrp="1"/>
          </p:cNvSpPr>
          <p:nvPr>
            <p:ph type="ctrTitle"/>
          </p:nvPr>
        </p:nvSpPr>
        <p:spPr>
          <a:xfrm>
            <a:off x="903027" y="1224448"/>
            <a:ext cx="10385946" cy="3057381"/>
          </a:xfrm>
        </p:spPr>
        <p:txBody>
          <a:bodyPr>
            <a:normAutofit/>
          </a:bodyPr>
          <a:lstStyle/>
          <a:p>
            <a:r>
              <a:rPr lang="es-ES" sz="4400" b="1" dirty="0">
                <a:solidFill>
                  <a:srgbClr val="002060"/>
                </a:solidFill>
                <a:latin typeface="+mn-lt"/>
              </a:rPr>
              <a:t>Desafíos en el desarrollo de infraestructura de tecnologías digitales en centros educativos públicos</a:t>
            </a:r>
            <a:br>
              <a:rPr lang="es-ES" sz="4400" b="1" dirty="0">
                <a:solidFill>
                  <a:srgbClr val="002060"/>
                </a:solidFill>
                <a:latin typeface="+mn-lt"/>
              </a:rPr>
            </a:br>
            <a:endParaRPr lang="es-CR" sz="4400" b="1" dirty="0">
              <a:solidFill>
                <a:srgbClr val="002060"/>
              </a:solidFill>
              <a:latin typeface="+mn-lt"/>
            </a:endParaRPr>
          </a:p>
        </p:txBody>
      </p:sp>
      <p:sp>
        <p:nvSpPr>
          <p:cNvPr id="2" name="CuadroTexto 1">
            <a:extLst>
              <a:ext uri="{FF2B5EF4-FFF2-40B4-BE49-F238E27FC236}">
                <a16:creationId xmlns:a16="http://schemas.microsoft.com/office/drawing/2014/main" id="{35CCB796-A469-F7D0-DA4B-CD038F8166AD}"/>
              </a:ext>
            </a:extLst>
          </p:cNvPr>
          <p:cNvSpPr txBox="1"/>
          <p:nvPr/>
        </p:nvSpPr>
        <p:spPr>
          <a:xfrm>
            <a:off x="2253596" y="4281829"/>
            <a:ext cx="8217186" cy="1384995"/>
          </a:xfrm>
          <a:prstGeom prst="rect">
            <a:avLst/>
          </a:prstGeom>
          <a:noFill/>
        </p:spPr>
        <p:txBody>
          <a:bodyPr wrap="none" rtlCol="0">
            <a:spAutoFit/>
          </a:bodyPr>
          <a:lstStyle/>
          <a:p>
            <a:r>
              <a:rPr lang="es-CR" sz="2800" dirty="0">
                <a:latin typeface="+mj-lt"/>
              </a:rPr>
              <a:t>Melissa Valverde Hernández, Cristina Paniagua Esquivel,</a:t>
            </a:r>
          </a:p>
          <a:p>
            <a:pPr algn="ctr"/>
            <a:r>
              <a:rPr lang="es-CR" sz="2800" dirty="0" err="1">
                <a:latin typeface="+mj-lt"/>
              </a:rPr>
              <a:t>Amaryllis</a:t>
            </a:r>
            <a:r>
              <a:rPr lang="es-CR" sz="2800" dirty="0">
                <a:latin typeface="+mj-lt"/>
              </a:rPr>
              <a:t> Quirós Ramírez</a:t>
            </a:r>
          </a:p>
          <a:p>
            <a:endParaRPr lang="es-CR" sz="2800" dirty="0">
              <a:latin typeface="+mj-lt"/>
            </a:endParaRPr>
          </a:p>
        </p:txBody>
      </p:sp>
    </p:spTree>
    <p:extLst>
      <p:ext uri="{BB962C8B-B14F-4D97-AF65-F5344CB8AC3E}">
        <p14:creationId xmlns:p14="http://schemas.microsoft.com/office/powerpoint/2010/main" val="13388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CBE45-8F75-98D5-17EF-BCB5687D0019}"/>
              </a:ext>
            </a:extLst>
          </p:cNvPr>
          <p:cNvSpPr>
            <a:spLocks noGrp="1"/>
          </p:cNvSpPr>
          <p:nvPr>
            <p:ph type="title"/>
          </p:nvPr>
        </p:nvSpPr>
        <p:spPr/>
        <p:txBody>
          <a:bodyPr/>
          <a:lstStyle/>
          <a:p>
            <a:r>
              <a:rPr lang="es-CR" dirty="0">
                <a:latin typeface="+mn-lt"/>
              </a:rPr>
              <a:t>Infraestructura</a:t>
            </a:r>
          </a:p>
        </p:txBody>
      </p:sp>
      <p:graphicFrame>
        <p:nvGraphicFramePr>
          <p:cNvPr id="5" name="Diagrama 4">
            <a:extLst>
              <a:ext uri="{FF2B5EF4-FFF2-40B4-BE49-F238E27FC236}">
                <a16:creationId xmlns:a16="http://schemas.microsoft.com/office/drawing/2014/main" id="{05C59678-4707-CF13-2CC0-6568AE8287D8}"/>
              </a:ext>
            </a:extLst>
          </p:cNvPr>
          <p:cNvGraphicFramePr/>
          <p:nvPr/>
        </p:nvGraphicFramePr>
        <p:xfrm>
          <a:off x="3417436" y="1125538"/>
          <a:ext cx="10045700" cy="4606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ángulo 23">
            <a:extLst>
              <a:ext uri="{FF2B5EF4-FFF2-40B4-BE49-F238E27FC236}">
                <a16:creationId xmlns:a16="http://schemas.microsoft.com/office/drawing/2014/main" id="{F0EF2A08-642E-10DB-1DB0-66198A80A0AE}"/>
              </a:ext>
            </a:extLst>
          </p:cNvPr>
          <p:cNvSpPr/>
          <p:nvPr/>
        </p:nvSpPr>
        <p:spPr>
          <a:xfrm>
            <a:off x="8515082" y="1125538"/>
            <a:ext cx="3202199" cy="7405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Rectángulo 24">
            <a:extLst>
              <a:ext uri="{FF2B5EF4-FFF2-40B4-BE49-F238E27FC236}">
                <a16:creationId xmlns:a16="http://schemas.microsoft.com/office/drawing/2014/main" id="{2D360DFA-AF9A-95B2-9CC4-4CC365A05C51}"/>
              </a:ext>
            </a:extLst>
          </p:cNvPr>
          <p:cNvSpPr/>
          <p:nvPr/>
        </p:nvSpPr>
        <p:spPr>
          <a:xfrm>
            <a:off x="8515081" y="3058730"/>
            <a:ext cx="3202199" cy="74054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Marcador de contenido 3">
            <a:extLst>
              <a:ext uri="{FF2B5EF4-FFF2-40B4-BE49-F238E27FC236}">
                <a16:creationId xmlns:a16="http://schemas.microsoft.com/office/drawing/2014/main" id="{182BD5B8-BF55-E89F-6834-4A1B4221CA35}"/>
              </a:ext>
            </a:extLst>
          </p:cNvPr>
          <p:cNvGraphicFramePr>
            <a:graphicFrameLocks noGrp="1"/>
          </p:cNvGraphicFramePr>
          <p:nvPr>
            <p:ph idx="1"/>
          </p:nvPr>
        </p:nvGraphicFramePr>
        <p:xfrm>
          <a:off x="488453" y="1992314"/>
          <a:ext cx="2959100" cy="21748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 name="Grupo 3">
            <a:extLst>
              <a:ext uri="{FF2B5EF4-FFF2-40B4-BE49-F238E27FC236}">
                <a16:creationId xmlns:a16="http://schemas.microsoft.com/office/drawing/2014/main" id="{03D1A726-851B-6309-B8B4-00D51619C6E9}"/>
              </a:ext>
            </a:extLst>
          </p:cNvPr>
          <p:cNvGrpSpPr/>
          <p:nvPr/>
        </p:nvGrpSpPr>
        <p:grpSpPr>
          <a:xfrm>
            <a:off x="463053" y="1601938"/>
            <a:ext cx="3004457" cy="504974"/>
            <a:chOff x="266700" y="3155801"/>
            <a:chExt cx="3004457" cy="504974"/>
          </a:xfrm>
        </p:grpSpPr>
        <p:sp>
          <p:nvSpPr>
            <p:cNvPr id="6" name="CuadroTexto 5">
              <a:extLst>
                <a:ext uri="{FF2B5EF4-FFF2-40B4-BE49-F238E27FC236}">
                  <a16:creationId xmlns:a16="http://schemas.microsoft.com/office/drawing/2014/main" id="{27507DD5-91F7-89E4-27C6-3A5410776F0D}"/>
                </a:ext>
              </a:extLst>
            </p:cNvPr>
            <p:cNvSpPr txBox="1"/>
            <p:nvPr/>
          </p:nvSpPr>
          <p:spPr>
            <a:xfrm>
              <a:off x="266700" y="3155801"/>
              <a:ext cx="2954383" cy="461665"/>
            </a:xfrm>
            <a:prstGeom prst="rect">
              <a:avLst/>
            </a:prstGeom>
            <a:noFill/>
          </p:spPr>
          <p:txBody>
            <a:bodyPr wrap="square" rtlCol="0">
              <a:spAutoFit/>
            </a:bodyPr>
            <a:lstStyle/>
            <a:p>
              <a:pPr algn="ctr"/>
              <a:r>
                <a:rPr lang="es-CR" sz="2400" b="1" dirty="0"/>
                <a:t>Brecha</a:t>
              </a:r>
              <a:endParaRPr lang="es-CR" b="1" dirty="0"/>
            </a:p>
          </p:txBody>
        </p:sp>
        <p:cxnSp>
          <p:nvCxnSpPr>
            <p:cNvPr id="7" name="Conector recto 6">
              <a:extLst>
                <a:ext uri="{FF2B5EF4-FFF2-40B4-BE49-F238E27FC236}">
                  <a16:creationId xmlns:a16="http://schemas.microsoft.com/office/drawing/2014/main" id="{E0E35579-C213-5ED3-F49B-5B53AE88C46A}"/>
                </a:ext>
              </a:extLst>
            </p:cNvPr>
            <p:cNvCxnSpPr/>
            <p:nvPr/>
          </p:nvCxnSpPr>
          <p:spPr>
            <a:xfrm>
              <a:off x="266700" y="3660775"/>
              <a:ext cx="30044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4" descr="el profesor de ciencias de la escuela primaria utiliza la pizarra digital interactiva para mostrar a classroom full of children cómo funciona la programación de software para la robótica. clase de ciencias, niños curiosos que escuchan atentamente - tecnologia educativa fotografías e imágenes de stock">
            <a:extLst>
              <a:ext uri="{FF2B5EF4-FFF2-40B4-BE49-F238E27FC236}">
                <a16:creationId xmlns:a16="http://schemas.microsoft.com/office/drawing/2014/main" id="{3EE0F5B8-7F6D-9DAD-AC7D-BEEA6F9F569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2861" t="10843" r="10169" b="8063"/>
          <a:stretch/>
        </p:blipFill>
        <p:spPr bwMode="auto">
          <a:xfrm>
            <a:off x="347975" y="3825835"/>
            <a:ext cx="4191751" cy="285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6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3662C-6A53-B5D9-585D-00D0B5988027}"/>
              </a:ext>
            </a:extLst>
          </p:cNvPr>
          <p:cNvSpPr>
            <a:spLocks noGrp="1"/>
          </p:cNvSpPr>
          <p:nvPr>
            <p:ph type="title"/>
          </p:nvPr>
        </p:nvSpPr>
        <p:spPr/>
        <p:txBody>
          <a:bodyPr/>
          <a:lstStyle/>
          <a:p>
            <a:r>
              <a:rPr lang="es-CR" dirty="0">
                <a:latin typeface="+mn-lt"/>
              </a:rPr>
              <a:t>Programas Costa Rica</a:t>
            </a:r>
          </a:p>
        </p:txBody>
      </p:sp>
      <p:graphicFrame>
        <p:nvGraphicFramePr>
          <p:cNvPr id="4" name="Marcador de contenido 3">
            <a:extLst>
              <a:ext uri="{FF2B5EF4-FFF2-40B4-BE49-F238E27FC236}">
                <a16:creationId xmlns:a16="http://schemas.microsoft.com/office/drawing/2014/main" id="{515EC241-649D-982E-783E-D84F417172A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064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18423-33F4-3F1F-78AE-1A73B094DEC2}"/>
              </a:ext>
            </a:extLst>
          </p:cNvPr>
          <p:cNvSpPr>
            <a:spLocks noGrp="1"/>
          </p:cNvSpPr>
          <p:nvPr>
            <p:ph type="title"/>
          </p:nvPr>
        </p:nvSpPr>
        <p:spPr/>
        <p:txBody>
          <a:bodyPr/>
          <a:lstStyle/>
          <a:p>
            <a:r>
              <a:rPr lang="es-CR" dirty="0"/>
              <a:t>Momentos de análisis</a:t>
            </a:r>
          </a:p>
        </p:txBody>
      </p:sp>
      <p:graphicFrame>
        <p:nvGraphicFramePr>
          <p:cNvPr id="4" name="Marcador de contenido 3">
            <a:extLst>
              <a:ext uri="{FF2B5EF4-FFF2-40B4-BE49-F238E27FC236}">
                <a16:creationId xmlns:a16="http://schemas.microsoft.com/office/drawing/2014/main" id="{41D82B6C-3340-855A-CE66-C8B176FF1C1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50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BA1C2-9851-3316-599E-AD5B7527DDA1}"/>
              </a:ext>
            </a:extLst>
          </p:cNvPr>
          <p:cNvSpPr>
            <a:spLocks noGrp="1"/>
          </p:cNvSpPr>
          <p:nvPr>
            <p:ph type="title"/>
          </p:nvPr>
        </p:nvSpPr>
        <p:spPr>
          <a:xfrm>
            <a:off x="728003" y="192847"/>
            <a:ext cx="10515600" cy="1325563"/>
          </a:xfrm>
        </p:spPr>
        <p:txBody>
          <a:bodyPr/>
          <a:lstStyle/>
          <a:p>
            <a:r>
              <a:rPr lang="es-ES" dirty="0">
                <a:latin typeface="+mn-lt"/>
              </a:rPr>
              <a:t>Censo Nacional de Tecnologías Digitales</a:t>
            </a:r>
            <a:endParaRPr lang="es-CR" dirty="0">
              <a:latin typeface="+mn-lt"/>
            </a:endParaRPr>
          </a:p>
        </p:txBody>
      </p:sp>
      <p:pic>
        <p:nvPicPr>
          <p:cNvPr id="7" name="Imagen 6">
            <a:extLst>
              <a:ext uri="{FF2B5EF4-FFF2-40B4-BE49-F238E27FC236}">
                <a16:creationId xmlns:a16="http://schemas.microsoft.com/office/drawing/2014/main" id="{3F6E879F-0FF1-7375-7C42-B743A79D5CA1}"/>
              </a:ext>
            </a:extLst>
          </p:cNvPr>
          <p:cNvPicPr>
            <a:picLocks noChangeAspect="1"/>
          </p:cNvPicPr>
          <p:nvPr/>
        </p:nvPicPr>
        <p:blipFill rotWithShape="1">
          <a:blip r:embed="rId2"/>
          <a:srcRect l="20885" t="18446" r="22692" b="11571"/>
          <a:stretch/>
        </p:blipFill>
        <p:spPr>
          <a:xfrm>
            <a:off x="2054087" y="1358857"/>
            <a:ext cx="7371267" cy="5140290"/>
          </a:xfrm>
          <a:prstGeom prst="rect">
            <a:avLst/>
          </a:prstGeom>
        </p:spPr>
      </p:pic>
    </p:spTree>
    <p:extLst>
      <p:ext uri="{BB962C8B-B14F-4D97-AF65-F5344CB8AC3E}">
        <p14:creationId xmlns:p14="http://schemas.microsoft.com/office/powerpoint/2010/main" val="356272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641FF-48DE-4727-01CF-1F767764D16E}"/>
              </a:ext>
            </a:extLst>
          </p:cNvPr>
          <p:cNvSpPr>
            <a:spLocks noGrp="1"/>
          </p:cNvSpPr>
          <p:nvPr>
            <p:ph type="title"/>
          </p:nvPr>
        </p:nvSpPr>
        <p:spPr>
          <a:xfrm>
            <a:off x="1076739" y="2233681"/>
            <a:ext cx="10515600" cy="1325563"/>
          </a:xfrm>
        </p:spPr>
        <p:txBody>
          <a:bodyPr/>
          <a:lstStyle/>
          <a:p>
            <a:pPr algn="ctr"/>
            <a:r>
              <a:rPr lang="es-CR" b="1" dirty="0">
                <a:solidFill>
                  <a:schemeClr val="accent1">
                    <a:lumMod val="50000"/>
                  </a:schemeClr>
                </a:solidFill>
                <a:latin typeface="+mn-lt"/>
              </a:rPr>
              <a:t>Políticas públicas y base institucional para el desarrollo tecnológico</a:t>
            </a:r>
          </a:p>
        </p:txBody>
      </p:sp>
      <p:sp>
        <p:nvSpPr>
          <p:cNvPr id="3" name="CuadroTexto 2">
            <a:extLst>
              <a:ext uri="{FF2B5EF4-FFF2-40B4-BE49-F238E27FC236}">
                <a16:creationId xmlns:a16="http://schemas.microsoft.com/office/drawing/2014/main" id="{63072FC8-7137-4998-4541-E0C29BE39A42}"/>
              </a:ext>
            </a:extLst>
          </p:cNvPr>
          <p:cNvSpPr txBox="1"/>
          <p:nvPr/>
        </p:nvSpPr>
        <p:spPr>
          <a:xfrm>
            <a:off x="4532772" y="4359965"/>
            <a:ext cx="3389646" cy="523220"/>
          </a:xfrm>
          <a:prstGeom prst="rect">
            <a:avLst/>
          </a:prstGeom>
          <a:noFill/>
        </p:spPr>
        <p:txBody>
          <a:bodyPr wrap="none" rtlCol="0">
            <a:spAutoFit/>
          </a:bodyPr>
          <a:lstStyle/>
          <a:p>
            <a:r>
              <a:rPr lang="es-CR" sz="2800" dirty="0">
                <a:latin typeface="+mj-lt"/>
              </a:rPr>
              <a:t>Valeria Castro Obando</a:t>
            </a:r>
          </a:p>
        </p:txBody>
      </p:sp>
    </p:spTree>
    <p:extLst>
      <p:ext uri="{BB962C8B-B14F-4D97-AF65-F5344CB8AC3E}">
        <p14:creationId xmlns:p14="http://schemas.microsoft.com/office/powerpoint/2010/main" val="283687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BA1C2-9851-3316-599E-AD5B7527DDA1}"/>
              </a:ext>
            </a:extLst>
          </p:cNvPr>
          <p:cNvSpPr>
            <a:spLocks noGrp="1"/>
          </p:cNvSpPr>
          <p:nvPr>
            <p:ph type="title"/>
          </p:nvPr>
        </p:nvSpPr>
        <p:spPr/>
        <p:txBody>
          <a:bodyPr/>
          <a:lstStyle/>
          <a:p>
            <a:r>
              <a:rPr lang="es-ES" dirty="0">
                <a:latin typeface="+mn-lt"/>
              </a:rPr>
              <a:t>Censo Nacional de Tecnologías Digitales</a:t>
            </a:r>
            <a:endParaRPr lang="es-CR" dirty="0">
              <a:latin typeface="+mn-lt"/>
            </a:endParaRPr>
          </a:p>
        </p:txBody>
      </p:sp>
      <p:sp>
        <p:nvSpPr>
          <p:cNvPr id="3" name="Título 1">
            <a:extLst>
              <a:ext uri="{FF2B5EF4-FFF2-40B4-BE49-F238E27FC236}">
                <a16:creationId xmlns:a16="http://schemas.microsoft.com/office/drawing/2014/main" id="{3E4696E6-F0C0-6C64-91AA-C96FE67A7A77}"/>
              </a:ext>
            </a:extLst>
          </p:cNvPr>
          <p:cNvSpPr txBox="1">
            <a:spLocks/>
          </p:cNvSpPr>
          <p:nvPr/>
        </p:nvSpPr>
        <p:spPr>
          <a:xfrm>
            <a:off x="522984" y="1668690"/>
            <a:ext cx="46486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t>Porcentaje total de centros educativos públicos con servicio de electricidad</a:t>
            </a:r>
            <a:endParaRPr lang="es-CR" sz="2400" dirty="0"/>
          </a:p>
        </p:txBody>
      </p:sp>
      <p:graphicFrame>
        <p:nvGraphicFramePr>
          <p:cNvPr id="8" name="Gráfico 7">
            <a:extLst>
              <a:ext uri="{FF2B5EF4-FFF2-40B4-BE49-F238E27FC236}">
                <a16:creationId xmlns:a16="http://schemas.microsoft.com/office/drawing/2014/main" id="{583880D1-C731-D77B-C4F3-B1173E566995}"/>
              </a:ext>
            </a:extLst>
          </p:cNvPr>
          <p:cNvGraphicFramePr/>
          <p:nvPr/>
        </p:nvGraphicFramePr>
        <p:xfrm>
          <a:off x="4910349" y="2562612"/>
          <a:ext cx="7281651" cy="4295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5F5B47C-9C5E-A308-0B4E-9C2F17F52023}"/>
              </a:ext>
            </a:extLst>
          </p:cNvPr>
          <p:cNvGraphicFramePr/>
          <p:nvPr/>
        </p:nvGraphicFramePr>
        <p:xfrm>
          <a:off x="-525251" y="2562612"/>
          <a:ext cx="7281651" cy="4295388"/>
        </p:xfrm>
        <a:graphic>
          <a:graphicData uri="http://schemas.openxmlformats.org/drawingml/2006/chart">
            <c:chart xmlns:c="http://schemas.openxmlformats.org/drawingml/2006/chart" xmlns:r="http://schemas.openxmlformats.org/officeDocument/2006/relationships" r:id="rId4"/>
          </a:graphicData>
        </a:graphic>
      </p:graphicFrame>
      <p:sp>
        <p:nvSpPr>
          <p:cNvPr id="12" name="Título 1">
            <a:extLst>
              <a:ext uri="{FF2B5EF4-FFF2-40B4-BE49-F238E27FC236}">
                <a16:creationId xmlns:a16="http://schemas.microsoft.com/office/drawing/2014/main" id="{748AC7D3-2E40-03DC-DC9F-4D596C67F24D}"/>
              </a:ext>
            </a:extLst>
          </p:cNvPr>
          <p:cNvSpPr txBox="1">
            <a:spLocks/>
          </p:cNvSpPr>
          <p:nvPr/>
        </p:nvSpPr>
        <p:spPr>
          <a:xfrm>
            <a:off x="6357492" y="1690688"/>
            <a:ext cx="46486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t>Porcentaje total de centros educativos públicos con servicio de internet</a:t>
            </a:r>
            <a:endParaRPr lang="es-CR" sz="2400" dirty="0"/>
          </a:p>
        </p:txBody>
      </p:sp>
    </p:spTree>
    <p:extLst>
      <p:ext uri="{BB962C8B-B14F-4D97-AF65-F5344CB8AC3E}">
        <p14:creationId xmlns:p14="http://schemas.microsoft.com/office/powerpoint/2010/main" val="300917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0AC03A-8774-4B78-D110-4D0E8627EEC5}"/>
              </a:ext>
            </a:extLst>
          </p:cNvPr>
          <p:cNvSpPr>
            <a:spLocks noGrp="1"/>
          </p:cNvSpPr>
          <p:nvPr>
            <p:ph type="title"/>
          </p:nvPr>
        </p:nvSpPr>
        <p:spPr>
          <a:xfrm>
            <a:off x="493957" y="2942343"/>
            <a:ext cx="3281978" cy="1325563"/>
          </a:xfrm>
        </p:spPr>
        <p:txBody>
          <a:bodyPr>
            <a:noAutofit/>
          </a:bodyPr>
          <a:lstStyle/>
          <a:p>
            <a:r>
              <a:rPr lang="es-ES" sz="2400" dirty="0"/>
              <a:t>Porcentaje de centros educativos públicos con servicio de </a:t>
            </a:r>
            <a:r>
              <a:rPr lang="es-ES" sz="2400" dirty="0" err="1"/>
              <a:t>internat</a:t>
            </a:r>
            <a:r>
              <a:rPr lang="es-ES" sz="2400" dirty="0"/>
              <a:t> por año y ciclo, 2016-2021</a:t>
            </a:r>
            <a:endParaRPr lang="es-CR" sz="2400" dirty="0"/>
          </a:p>
        </p:txBody>
      </p:sp>
      <p:sp>
        <p:nvSpPr>
          <p:cNvPr id="9" name="Título 1">
            <a:extLst>
              <a:ext uri="{FF2B5EF4-FFF2-40B4-BE49-F238E27FC236}">
                <a16:creationId xmlns:a16="http://schemas.microsoft.com/office/drawing/2014/main" id="{D0E968C8-D70B-3EB9-2EA8-8F145290F20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atin typeface="+mn-lt"/>
              </a:rPr>
              <a:t>Censo Escolar</a:t>
            </a:r>
            <a:endParaRPr lang="es-CR" dirty="0">
              <a:latin typeface="+mn-lt"/>
            </a:endParaRPr>
          </a:p>
        </p:txBody>
      </p:sp>
      <p:graphicFrame>
        <p:nvGraphicFramePr>
          <p:cNvPr id="4" name="Marcador de contenido 5">
            <a:extLst>
              <a:ext uri="{FF2B5EF4-FFF2-40B4-BE49-F238E27FC236}">
                <a16:creationId xmlns:a16="http://schemas.microsoft.com/office/drawing/2014/main" id="{C147C414-950A-0F1B-A194-5727405145F6}"/>
              </a:ext>
            </a:extLst>
          </p:cNvPr>
          <p:cNvGraphicFramePr>
            <a:graphicFrameLocks/>
          </p:cNvGraphicFramePr>
          <p:nvPr/>
        </p:nvGraphicFramePr>
        <p:xfrm>
          <a:off x="4314713" y="660516"/>
          <a:ext cx="7383330" cy="2953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Marcador de contenido 5">
            <a:extLst>
              <a:ext uri="{FF2B5EF4-FFF2-40B4-BE49-F238E27FC236}">
                <a16:creationId xmlns:a16="http://schemas.microsoft.com/office/drawing/2014/main" id="{8B9035F5-0162-CF95-966C-A8C6EF6F71D8}"/>
              </a:ext>
            </a:extLst>
          </p:cNvPr>
          <p:cNvGraphicFramePr>
            <a:graphicFrameLocks/>
          </p:cNvGraphicFramePr>
          <p:nvPr/>
        </p:nvGraphicFramePr>
        <p:xfrm>
          <a:off x="4314713" y="3614057"/>
          <a:ext cx="7383330" cy="2953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119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BA1C2-9851-3316-599E-AD5B7527DDA1}"/>
              </a:ext>
            </a:extLst>
          </p:cNvPr>
          <p:cNvSpPr>
            <a:spLocks noGrp="1"/>
          </p:cNvSpPr>
          <p:nvPr>
            <p:ph type="title"/>
          </p:nvPr>
        </p:nvSpPr>
        <p:spPr/>
        <p:txBody>
          <a:bodyPr/>
          <a:lstStyle/>
          <a:p>
            <a:r>
              <a:rPr lang="es-ES" dirty="0">
                <a:latin typeface="+mn-lt"/>
              </a:rPr>
              <a:t>Censo Nacional de Tecnologías Digitales</a:t>
            </a:r>
            <a:endParaRPr lang="es-CR" dirty="0">
              <a:latin typeface="+mn-lt"/>
            </a:endParaRPr>
          </a:p>
        </p:txBody>
      </p:sp>
      <p:pic>
        <p:nvPicPr>
          <p:cNvPr id="6" name="Imagen 5" descr="Mapa&#10;&#10;Descripción generada automáticamente">
            <a:extLst>
              <a:ext uri="{FF2B5EF4-FFF2-40B4-BE49-F238E27FC236}">
                <a16:creationId xmlns:a16="http://schemas.microsoft.com/office/drawing/2014/main" id="{0FE4887B-180E-3B7E-CD35-E1FD31188EE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62918" y="1614299"/>
            <a:ext cx="4707349" cy="4801787"/>
          </a:xfrm>
          <a:prstGeom prst="rect">
            <a:avLst/>
          </a:prstGeom>
        </p:spPr>
      </p:pic>
      <p:sp>
        <p:nvSpPr>
          <p:cNvPr id="8" name="Título 1">
            <a:extLst>
              <a:ext uri="{FF2B5EF4-FFF2-40B4-BE49-F238E27FC236}">
                <a16:creationId xmlns:a16="http://schemas.microsoft.com/office/drawing/2014/main" id="{A59C9422-07DB-9B9E-BDBD-8C77F7F5A7DA}"/>
              </a:ext>
            </a:extLst>
          </p:cNvPr>
          <p:cNvSpPr txBox="1">
            <a:spLocks/>
          </p:cNvSpPr>
          <p:nvPr/>
        </p:nvSpPr>
        <p:spPr>
          <a:xfrm>
            <a:off x="483199" y="3429000"/>
            <a:ext cx="42875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t>Porcentaje de centros educativos públicos con servicio computadoras de escritorio para estudiantes</a:t>
            </a:r>
            <a:endParaRPr lang="es-CR" sz="2400" dirty="0"/>
          </a:p>
        </p:txBody>
      </p:sp>
    </p:spTree>
    <p:extLst>
      <p:ext uri="{BB962C8B-B14F-4D97-AF65-F5344CB8AC3E}">
        <p14:creationId xmlns:p14="http://schemas.microsoft.com/office/powerpoint/2010/main" val="370378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EAC17-FBC5-80EB-AD2C-8749F05E56D3}"/>
              </a:ext>
            </a:extLst>
          </p:cNvPr>
          <p:cNvSpPr>
            <a:spLocks noGrp="1"/>
          </p:cNvSpPr>
          <p:nvPr>
            <p:ph type="title"/>
          </p:nvPr>
        </p:nvSpPr>
        <p:spPr/>
        <p:txBody>
          <a:bodyPr/>
          <a:lstStyle/>
          <a:p>
            <a:r>
              <a:rPr lang="es-ES" dirty="0">
                <a:latin typeface="+mn-lt"/>
              </a:rPr>
              <a:t>Censo Escolar</a:t>
            </a:r>
            <a:endParaRPr lang="es-CR" dirty="0">
              <a:latin typeface="+mn-lt"/>
            </a:endParaRPr>
          </a:p>
        </p:txBody>
      </p:sp>
      <p:sp>
        <p:nvSpPr>
          <p:cNvPr id="8" name="Título 1">
            <a:extLst>
              <a:ext uri="{FF2B5EF4-FFF2-40B4-BE49-F238E27FC236}">
                <a16:creationId xmlns:a16="http://schemas.microsoft.com/office/drawing/2014/main" id="{06BDA99C-7F0C-5610-A4BE-45C6B1EC0970}"/>
              </a:ext>
            </a:extLst>
          </p:cNvPr>
          <p:cNvSpPr txBox="1">
            <a:spLocks/>
          </p:cNvSpPr>
          <p:nvPr/>
        </p:nvSpPr>
        <p:spPr>
          <a:xfrm>
            <a:off x="483199" y="3429000"/>
            <a:ext cx="32819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a:t>Número de estudiantes por computadora en centros educativos públicos por año y ciclo, 2016-2021</a:t>
            </a:r>
          </a:p>
        </p:txBody>
      </p:sp>
      <p:graphicFrame>
        <p:nvGraphicFramePr>
          <p:cNvPr id="3" name="Marcador de contenido 5">
            <a:extLst>
              <a:ext uri="{FF2B5EF4-FFF2-40B4-BE49-F238E27FC236}">
                <a16:creationId xmlns:a16="http://schemas.microsoft.com/office/drawing/2014/main" id="{EEF6DD98-2661-A416-2F25-A5A05577A360}"/>
              </a:ext>
            </a:extLst>
          </p:cNvPr>
          <p:cNvGraphicFramePr>
            <a:graphicFrameLocks/>
          </p:cNvGraphicFramePr>
          <p:nvPr/>
        </p:nvGraphicFramePr>
        <p:xfrm>
          <a:off x="3933373" y="1436916"/>
          <a:ext cx="7670800" cy="4739822"/>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04F461EB-1B5D-4605-089E-F0E7D7579ACD}"/>
              </a:ext>
            </a:extLst>
          </p:cNvPr>
          <p:cNvSpPr txBox="1"/>
          <p:nvPr/>
        </p:nvSpPr>
        <p:spPr>
          <a:xfrm>
            <a:off x="6495485" y="6280509"/>
            <a:ext cx="6096000" cy="424732"/>
          </a:xfrm>
          <a:prstGeom prst="rect">
            <a:avLst/>
          </a:prstGeom>
        </p:spPr>
        <p:txBody>
          <a:bodyPr vert="horz" lIns="91440" tIns="45720" rIns="91440" bIns="45720" rtlCol="0" anchor="ctr">
            <a:noAutofit/>
          </a:bodyPr>
          <a:lstStyle>
            <a:defPPr>
              <a:defRPr lang="es-CR"/>
            </a:defPPr>
            <a:lvl1pPr>
              <a:lnSpc>
                <a:spcPct val="90000"/>
              </a:lnSpc>
              <a:spcBef>
                <a:spcPct val="0"/>
              </a:spcBef>
              <a:buNone/>
              <a:defRPr sz="2400">
                <a:latin typeface="+mj-lt"/>
                <a:ea typeface="+mj-ea"/>
                <a:cs typeface="+mj-cs"/>
              </a:defRPr>
            </a:lvl1pPr>
          </a:lstStyle>
          <a:p>
            <a:r>
              <a:rPr lang="es-ES" dirty="0"/>
              <a:t>Uso pedagógico: 74%</a:t>
            </a:r>
            <a:endParaRPr lang="es-CR" dirty="0"/>
          </a:p>
        </p:txBody>
      </p:sp>
    </p:spTree>
    <p:extLst>
      <p:ext uri="{BB962C8B-B14F-4D97-AF65-F5344CB8AC3E}">
        <p14:creationId xmlns:p14="http://schemas.microsoft.com/office/powerpoint/2010/main" val="3453311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E03A9-56AE-CDC8-4926-E3A8A32AF277}"/>
              </a:ext>
            </a:extLst>
          </p:cNvPr>
          <p:cNvSpPr>
            <a:spLocks noGrp="1"/>
          </p:cNvSpPr>
          <p:nvPr>
            <p:ph type="title"/>
          </p:nvPr>
        </p:nvSpPr>
        <p:spPr/>
        <p:txBody>
          <a:bodyPr/>
          <a:lstStyle/>
          <a:p>
            <a:r>
              <a:rPr lang="es-CR" dirty="0" err="1"/>
              <a:t>Fonatel</a:t>
            </a:r>
            <a:endParaRPr lang="es-CR" dirty="0"/>
          </a:p>
        </p:txBody>
      </p:sp>
      <p:sp>
        <p:nvSpPr>
          <p:cNvPr id="13" name="Título 1">
            <a:extLst>
              <a:ext uri="{FF2B5EF4-FFF2-40B4-BE49-F238E27FC236}">
                <a16:creationId xmlns:a16="http://schemas.microsoft.com/office/drawing/2014/main" id="{824063E0-0DFA-D3DD-10CA-3888E03CC1CA}"/>
              </a:ext>
            </a:extLst>
          </p:cNvPr>
          <p:cNvSpPr txBox="1">
            <a:spLocks/>
          </p:cNvSpPr>
          <p:nvPr/>
        </p:nvSpPr>
        <p:spPr>
          <a:xfrm>
            <a:off x="4207071" y="718532"/>
            <a:ext cx="771097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dirty="0"/>
              <a:t>Porcentaje de centros educativos beneficiados con el programa Centros Públicos Equipados por año y tipo, 2018-2020</a:t>
            </a:r>
          </a:p>
        </p:txBody>
      </p:sp>
      <p:graphicFrame>
        <p:nvGraphicFramePr>
          <p:cNvPr id="3" name="Marcador de contenido 5">
            <a:extLst>
              <a:ext uri="{FF2B5EF4-FFF2-40B4-BE49-F238E27FC236}">
                <a16:creationId xmlns:a16="http://schemas.microsoft.com/office/drawing/2014/main" id="{454C2157-D027-4AD1-F9D3-69627034AD61}"/>
              </a:ext>
            </a:extLst>
          </p:cNvPr>
          <p:cNvGraphicFramePr>
            <a:graphicFrameLocks/>
          </p:cNvGraphicFramePr>
          <p:nvPr/>
        </p:nvGraphicFramePr>
        <p:xfrm>
          <a:off x="4190743" y="2119142"/>
          <a:ext cx="7609371" cy="4721868"/>
        </p:xfrm>
        <a:graphic>
          <a:graphicData uri="http://schemas.openxmlformats.org/drawingml/2006/chart">
            <c:chart xmlns:c="http://schemas.openxmlformats.org/drawingml/2006/chart" xmlns:r="http://schemas.openxmlformats.org/officeDocument/2006/relationships" r:id="rId3"/>
          </a:graphicData>
        </a:graphic>
      </p:graphicFrame>
      <p:sp>
        <p:nvSpPr>
          <p:cNvPr id="5" name="Título 1">
            <a:extLst>
              <a:ext uri="{FF2B5EF4-FFF2-40B4-BE49-F238E27FC236}">
                <a16:creationId xmlns:a16="http://schemas.microsoft.com/office/drawing/2014/main" id="{97E55DCC-F8C4-AE89-70DC-3A53363A1C06}"/>
              </a:ext>
            </a:extLst>
          </p:cNvPr>
          <p:cNvSpPr txBox="1">
            <a:spLocks/>
          </p:cNvSpPr>
          <p:nvPr/>
        </p:nvSpPr>
        <p:spPr>
          <a:xfrm>
            <a:off x="483199" y="3429000"/>
            <a:ext cx="32819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S" sz="2400" dirty="0"/>
              <a:t>Limón: 36,7%</a:t>
            </a:r>
          </a:p>
          <a:p>
            <a:pPr marL="342900" indent="-342900">
              <a:buFont typeface="Arial" panose="020B0604020202020204" pitchFamily="34" charset="0"/>
              <a:buChar char="•"/>
            </a:pPr>
            <a:r>
              <a:rPr lang="es-ES" sz="2400" dirty="0"/>
              <a:t>Alajuela: 29,2%</a:t>
            </a:r>
          </a:p>
          <a:p>
            <a:pPr marL="342900" indent="-342900">
              <a:buFont typeface="Arial" panose="020B0604020202020204" pitchFamily="34" charset="0"/>
              <a:buChar char="•"/>
            </a:pPr>
            <a:endParaRPr lang="es-ES" sz="2400" dirty="0"/>
          </a:p>
        </p:txBody>
      </p:sp>
    </p:spTree>
    <p:extLst>
      <p:ext uri="{BB962C8B-B14F-4D97-AF65-F5344CB8AC3E}">
        <p14:creationId xmlns:p14="http://schemas.microsoft.com/office/powerpoint/2010/main" val="152053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5316F-6C9C-19E5-572B-F19A0E31ACA1}"/>
              </a:ext>
            </a:extLst>
          </p:cNvPr>
          <p:cNvSpPr>
            <a:spLocks noGrp="1"/>
          </p:cNvSpPr>
          <p:nvPr>
            <p:ph type="title"/>
          </p:nvPr>
        </p:nvSpPr>
        <p:spPr/>
        <p:txBody>
          <a:bodyPr/>
          <a:lstStyle/>
          <a:p>
            <a:r>
              <a:rPr lang="es-CR" dirty="0"/>
              <a:t>Proyectos actuales</a:t>
            </a:r>
          </a:p>
        </p:txBody>
      </p:sp>
      <p:sp>
        <p:nvSpPr>
          <p:cNvPr id="3" name="Marcador de contenido 2">
            <a:extLst>
              <a:ext uri="{FF2B5EF4-FFF2-40B4-BE49-F238E27FC236}">
                <a16:creationId xmlns:a16="http://schemas.microsoft.com/office/drawing/2014/main" id="{05B5349A-D1D5-1DB4-DF44-0AC42E366D65}"/>
              </a:ext>
            </a:extLst>
          </p:cNvPr>
          <p:cNvSpPr>
            <a:spLocks noGrp="1"/>
          </p:cNvSpPr>
          <p:nvPr>
            <p:ph idx="1"/>
          </p:nvPr>
        </p:nvSpPr>
        <p:spPr/>
        <p:txBody>
          <a:bodyPr/>
          <a:lstStyle/>
          <a:p>
            <a:r>
              <a:rPr lang="es-ES" dirty="0"/>
              <a:t>Política para el aprovechamiento de las Tecnologías Digitales en Educación (PATDE)</a:t>
            </a:r>
          </a:p>
          <a:p>
            <a:endParaRPr lang="es-CR" dirty="0"/>
          </a:p>
          <a:p>
            <a:r>
              <a:rPr lang="es-ES" dirty="0"/>
              <a:t>Modelo para la Inclusión de las Tecnologías Digitales en Educación (MITDE)</a:t>
            </a:r>
          </a:p>
          <a:p>
            <a:endParaRPr lang="es-ES" dirty="0"/>
          </a:p>
          <a:p>
            <a:r>
              <a:rPr lang="es-CR" dirty="0"/>
              <a:t>Marco nacional de cualificaciones para carreras de educación en Costa Rica </a:t>
            </a:r>
          </a:p>
          <a:p>
            <a:endParaRPr lang="es-CR" dirty="0"/>
          </a:p>
          <a:p>
            <a:endParaRPr lang="es-CR" dirty="0"/>
          </a:p>
        </p:txBody>
      </p:sp>
    </p:spTree>
    <p:extLst>
      <p:ext uri="{BB962C8B-B14F-4D97-AF65-F5344CB8AC3E}">
        <p14:creationId xmlns:p14="http://schemas.microsoft.com/office/powerpoint/2010/main" val="213955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BDEDC4A-EEF0-93C0-8DFF-123E6DB491E5}"/>
              </a:ext>
            </a:extLst>
          </p:cNvPr>
          <p:cNvSpPr>
            <a:spLocks noGrp="1"/>
          </p:cNvSpPr>
          <p:nvPr>
            <p:ph type="ctrTitle"/>
          </p:nvPr>
        </p:nvSpPr>
        <p:spPr>
          <a:xfrm>
            <a:off x="903027" y="1224448"/>
            <a:ext cx="10385946" cy="3057381"/>
          </a:xfrm>
        </p:spPr>
        <p:txBody>
          <a:bodyPr>
            <a:normAutofit/>
          </a:bodyPr>
          <a:lstStyle/>
          <a:p>
            <a:r>
              <a:rPr lang="es-ES" sz="4400" b="1" dirty="0">
                <a:solidFill>
                  <a:srgbClr val="002060"/>
                </a:solidFill>
                <a:latin typeface="+mn-lt"/>
              </a:rPr>
              <a:t>Brechas, conocimientos y habilidades digitales del personal docente de Ciencias Económicas-UCR</a:t>
            </a:r>
            <a:br>
              <a:rPr lang="es-ES" sz="4400" b="1" dirty="0">
                <a:solidFill>
                  <a:srgbClr val="002060"/>
                </a:solidFill>
                <a:latin typeface="+mn-lt"/>
              </a:rPr>
            </a:br>
            <a:endParaRPr lang="es-CR" sz="4400" b="1" dirty="0">
              <a:solidFill>
                <a:srgbClr val="002060"/>
              </a:solidFill>
              <a:latin typeface="+mn-lt"/>
            </a:endParaRPr>
          </a:p>
        </p:txBody>
      </p:sp>
      <p:sp>
        <p:nvSpPr>
          <p:cNvPr id="2" name="CuadroTexto 1">
            <a:extLst>
              <a:ext uri="{FF2B5EF4-FFF2-40B4-BE49-F238E27FC236}">
                <a16:creationId xmlns:a16="http://schemas.microsoft.com/office/drawing/2014/main" id="{35CCB796-A469-F7D0-DA4B-CD038F8166AD}"/>
              </a:ext>
            </a:extLst>
          </p:cNvPr>
          <p:cNvSpPr txBox="1"/>
          <p:nvPr/>
        </p:nvSpPr>
        <p:spPr>
          <a:xfrm>
            <a:off x="4122318" y="4322962"/>
            <a:ext cx="3947363" cy="523220"/>
          </a:xfrm>
          <a:prstGeom prst="rect">
            <a:avLst/>
          </a:prstGeom>
          <a:noFill/>
        </p:spPr>
        <p:txBody>
          <a:bodyPr wrap="none" rtlCol="0">
            <a:spAutoFit/>
          </a:bodyPr>
          <a:lstStyle/>
          <a:p>
            <a:r>
              <a:rPr lang="es-CR" sz="2800" dirty="0">
                <a:latin typeface="+mj-lt"/>
              </a:rPr>
              <a:t>Tatiana Barboza Solórzano</a:t>
            </a:r>
          </a:p>
        </p:txBody>
      </p:sp>
    </p:spTree>
    <p:extLst>
      <p:ext uri="{BB962C8B-B14F-4D97-AF65-F5344CB8AC3E}">
        <p14:creationId xmlns:p14="http://schemas.microsoft.com/office/powerpoint/2010/main" val="103580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pPr algn="ctr"/>
            <a:r>
              <a:rPr lang="es-ES" sz="3600" b="1" dirty="0">
                <a:solidFill>
                  <a:srgbClr val="002060"/>
                </a:solidFill>
              </a:rPr>
              <a:t>Brechas, conocimientos y habilidades digitales del personal docente de Ciencias Económicas-UCR</a:t>
            </a:r>
            <a:endParaRPr lang="es-CR" sz="3600" b="1" dirty="0">
              <a:solidFill>
                <a:srgbClr val="002060"/>
              </a:solidFill>
            </a:endParaRPr>
          </a:p>
        </p:txBody>
      </p:sp>
      <p:graphicFrame>
        <p:nvGraphicFramePr>
          <p:cNvPr id="4" name="Diagrama 3">
            <a:extLst>
              <a:ext uri="{FF2B5EF4-FFF2-40B4-BE49-F238E27FC236}">
                <a16:creationId xmlns:a16="http://schemas.microsoft.com/office/drawing/2014/main" id="{DAC65280-1142-2155-0A31-5C34148A1162}"/>
              </a:ext>
            </a:extLst>
          </p:cNvPr>
          <p:cNvGraphicFramePr/>
          <p:nvPr/>
        </p:nvGraphicFramePr>
        <p:xfrm>
          <a:off x="2032000" y="1952625"/>
          <a:ext cx="81280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58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r>
              <a:rPr lang="es-ES" sz="3600" dirty="0"/>
              <a:t>Brechas, conocimientos y habilidades digitales del personal docente de Ciencias Económicas-UCR</a:t>
            </a:r>
            <a:endParaRPr lang="es-CR" sz="3600" dirty="0"/>
          </a:p>
        </p:txBody>
      </p:sp>
      <p:graphicFrame>
        <p:nvGraphicFramePr>
          <p:cNvPr id="5" name="Diagrama 4">
            <a:extLst>
              <a:ext uri="{FF2B5EF4-FFF2-40B4-BE49-F238E27FC236}">
                <a16:creationId xmlns:a16="http://schemas.microsoft.com/office/drawing/2014/main" id="{27389322-C186-BE87-9FD5-8502505A6EC0}"/>
              </a:ext>
            </a:extLst>
          </p:cNvPr>
          <p:cNvGraphicFramePr/>
          <p:nvPr/>
        </p:nvGraphicFramePr>
        <p:xfrm>
          <a:off x="2032000" y="1995487"/>
          <a:ext cx="8128000" cy="3743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C73F68E3-229B-EBAD-9D9B-B3CF86376CEA}"/>
              </a:ext>
            </a:extLst>
          </p:cNvPr>
          <p:cNvGraphicFramePr/>
          <p:nvPr/>
        </p:nvGraphicFramePr>
        <p:xfrm>
          <a:off x="219077" y="3962401"/>
          <a:ext cx="3314698" cy="15335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a 8">
            <a:extLst>
              <a:ext uri="{FF2B5EF4-FFF2-40B4-BE49-F238E27FC236}">
                <a16:creationId xmlns:a16="http://schemas.microsoft.com/office/drawing/2014/main" id="{C1326070-0B97-BF7A-1533-0FAB17961603}"/>
              </a:ext>
            </a:extLst>
          </p:cNvPr>
          <p:cNvGraphicFramePr/>
          <p:nvPr/>
        </p:nvGraphicFramePr>
        <p:xfrm>
          <a:off x="8937625" y="3962930"/>
          <a:ext cx="2740025" cy="15335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83413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r>
              <a:rPr lang="es-ES" sz="3600" dirty="0"/>
              <a:t>Brechas, conocimientos y habilidades digitales del personal docente de Ciencias Económicas-UCR</a:t>
            </a:r>
            <a:endParaRPr lang="es-CR" sz="3600" dirty="0"/>
          </a:p>
        </p:txBody>
      </p:sp>
      <p:sp>
        <p:nvSpPr>
          <p:cNvPr id="3" name="Marcador de contenido 2">
            <a:extLst>
              <a:ext uri="{FF2B5EF4-FFF2-40B4-BE49-F238E27FC236}">
                <a16:creationId xmlns:a16="http://schemas.microsoft.com/office/drawing/2014/main" id="{8E8CF374-4BC8-585A-F124-AE8BDB4446C3}"/>
              </a:ext>
            </a:extLst>
          </p:cNvPr>
          <p:cNvSpPr>
            <a:spLocks noGrp="1"/>
          </p:cNvSpPr>
          <p:nvPr>
            <p:ph idx="1"/>
          </p:nvPr>
        </p:nvSpPr>
        <p:spPr/>
        <p:txBody>
          <a:bodyPr>
            <a:normAutofit/>
          </a:bodyPr>
          <a:lstStyle/>
          <a:p>
            <a:endParaRPr lang="es-ES" sz="2400" dirty="0"/>
          </a:p>
          <a:p>
            <a:endParaRPr lang="es-CR" sz="2400" dirty="0"/>
          </a:p>
        </p:txBody>
      </p:sp>
      <p:graphicFrame>
        <p:nvGraphicFramePr>
          <p:cNvPr id="5" name="Diagrama 4">
            <a:extLst>
              <a:ext uri="{FF2B5EF4-FFF2-40B4-BE49-F238E27FC236}">
                <a16:creationId xmlns:a16="http://schemas.microsoft.com/office/drawing/2014/main" id="{16D05251-7137-B526-69A9-7CB3CD5583A6}"/>
              </a:ext>
            </a:extLst>
          </p:cNvPr>
          <p:cNvGraphicFramePr/>
          <p:nvPr/>
        </p:nvGraphicFramePr>
        <p:xfrm>
          <a:off x="2032000" y="1952625"/>
          <a:ext cx="81280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98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55C4789-F863-2176-30FF-B844ED674782}"/>
              </a:ext>
            </a:extLst>
          </p:cNvPr>
          <p:cNvSpPr txBox="1"/>
          <p:nvPr/>
        </p:nvSpPr>
        <p:spPr>
          <a:xfrm>
            <a:off x="677843" y="330718"/>
            <a:ext cx="4829334" cy="707886"/>
          </a:xfrm>
          <a:prstGeom prst="rect">
            <a:avLst/>
          </a:prstGeom>
          <a:noFill/>
        </p:spPr>
        <p:txBody>
          <a:bodyPr wrap="none" rtlCol="0">
            <a:spAutoFit/>
          </a:bodyPr>
          <a:lstStyle/>
          <a:p>
            <a:pPr algn="ctr"/>
            <a:r>
              <a:rPr lang="es-CR" sz="2000" b="1" dirty="0">
                <a:solidFill>
                  <a:srgbClr val="0070C0"/>
                </a:solidFill>
              </a:rPr>
              <a:t>TIC Y TELECOMUNICACIONES EN PLANES DE</a:t>
            </a:r>
          </a:p>
          <a:p>
            <a:pPr algn="ctr"/>
            <a:r>
              <a:rPr lang="es-CR" sz="2000" b="1" dirty="0">
                <a:solidFill>
                  <a:srgbClr val="0070C0"/>
                </a:solidFill>
              </a:rPr>
              <a:t> GOBIERNO 2022</a:t>
            </a:r>
          </a:p>
        </p:txBody>
      </p:sp>
      <p:graphicFrame>
        <p:nvGraphicFramePr>
          <p:cNvPr id="5" name="Diagrama 4">
            <a:extLst>
              <a:ext uri="{FF2B5EF4-FFF2-40B4-BE49-F238E27FC236}">
                <a16:creationId xmlns:a16="http://schemas.microsoft.com/office/drawing/2014/main" id="{808B1980-B91D-9EEE-BDA0-994623AC829D}"/>
              </a:ext>
            </a:extLst>
          </p:cNvPr>
          <p:cNvGraphicFramePr/>
          <p:nvPr>
            <p:extLst>
              <p:ext uri="{D42A27DB-BD31-4B8C-83A1-F6EECF244321}">
                <p14:modId xmlns:p14="http://schemas.microsoft.com/office/powerpoint/2010/main" val="1257984061"/>
              </p:ext>
            </p:extLst>
          </p:nvPr>
        </p:nvGraphicFramePr>
        <p:xfrm>
          <a:off x="446783" y="1315603"/>
          <a:ext cx="5672968" cy="468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849867B4-273B-B8E6-9D7E-9B912D12787E}"/>
              </a:ext>
            </a:extLst>
          </p:cNvPr>
          <p:cNvSpPr txBox="1"/>
          <p:nvPr/>
        </p:nvSpPr>
        <p:spPr>
          <a:xfrm>
            <a:off x="4464605" y="1593899"/>
            <a:ext cx="2610679" cy="954107"/>
          </a:xfrm>
          <a:prstGeom prst="rect">
            <a:avLst/>
          </a:prstGeom>
          <a:noFill/>
        </p:spPr>
        <p:txBody>
          <a:bodyPr wrap="square" rtlCol="0">
            <a:spAutoFit/>
          </a:bodyPr>
          <a:lstStyle/>
          <a:p>
            <a:pPr algn="ctr"/>
            <a:r>
              <a:rPr lang="es-CR" sz="1400" dirty="0"/>
              <a:t>Asociadas a transparencia, rendición de cuentas,</a:t>
            </a:r>
          </a:p>
          <a:p>
            <a:pPr algn="ctr"/>
            <a:r>
              <a:rPr lang="es-CR" sz="1400" dirty="0"/>
              <a:t>Eficiencia, innovación y transferencia de conocimientos</a:t>
            </a:r>
          </a:p>
        </p:txBody>
      </p:sp>
      <p:sp>
        <p:nvSpPr>
          <p:cNvPr id="9" name="CuadroTexto 8">
            <a:extLst>
              <a:ext uri="{FF2B5EF4-FFF2-40B4-BE49-F238E27FC236}">
                <a16:creationId xmlns:a16="http://schemas.microsoft.com/office/drawing/2014/main" id="{52157157-B788-CDB1-8893-A2C2AF77B593}"/>
              </a:ext>
            </a:extLst>
          </p:cNvPr>
          <p:cNvSpPr txBox="1"/>
          <p:nvPr/>
        </p:nvSpPr>
        <p:spPr>
          <a:xfrm>
            <a:off x="7588844" y="1870897"/>
            <a:ext cx="4111965" cy="400110"/>
          </a:xfrm>
          <a:prstGeom prst="rect">
            <a:avLst/>
          </a:prstGeom>
          <a:noFill/>
        </p:spPr>
        <p:txBody>
          <a:bodyPr wrap="square" rtlCol="0">
            <a:spAutoFit/>
          </a:bodyPr>
          <a:lstStyle/>
          <a:p>
            <a:pPr algn="ctr"/>
            <a:r>
              <a:rPr lang="es-CR" sz="2000" b="1" dirty="0">
                <a:solidFill>
                  <a:srgbClr val="0070C0"/>
                </a:solidFill>
              </a:rPr>
              <a:t>POLÍTICAS PÚBLICAS TIC</a:t>
            </a:r>
          </a:p>
        </p:txBody>
      </p:sp>
      <p:sp>
        <p:nvSpPr>
          <p:cNvPr id="10" name="CuadroTexto 9">
            <a:extLst>
              <a:ext uri="{FF2B5EF4-FFF2-40B4-BE49-F238E27FC236}">
                <a16:creationId xmlns:a16="http://schemas.microsoft.com/office/drawing/2014/main" id="{C2E17FD7-79A0-0A55-34DD-B26C5844CD85}"/>
              </a:ext>
            </a:extLst>
          </p:cNvPr>
          <p:cNvSpPr txBox="1"/>
          <p:nvPr/>
        </p:nvSpPr>
        <p:spPr>
          <a:xfrm>
            <a:off x="128732" y="1809342"/>
            <a:ext cx="1766330" cy="738664"/>
          </a:xfrm>
          <a:prstGeom prst="rect">
            <a:avLst/>
          </a:prstGeom>
          <a:noFill/>
        </p:spPr>
        <p:txBody>
          <a:bodyPr wrap="square" rtlCol="0">
            <a:spAutoFit/>
          </a:bodyPr>
          <a:lstStyle/>
          <a:p>
            <a:pPr algn="ctr"/>
            <a:r>
              <a:rPr lang="es-CR" sz="1400" dirty="0"/>
              <a:t>Poca referencia a condiciones y requerimientos</a:t>
            </a:r>
          </a:p>
        </p:txBody>
      </p:sp>
      <p:graphicFrame>
        <p:nvGraphicFramePr>
          <p:cNvPr id="13" name="Diagrama 12">
            <a:extLst>
              <a:ext uri="{FF2B5EF4-FFF2-40B4-BE49-F238E27FC236}">
                <a16:creationId xmlns:a16="http://schemas.microsoft.com/office/drawing/2014/main" id="{8FC89ADB-53E1-033B-6F93-63881BAF3C72}"/>
              </a:ext>
            </a:extLst>
          </p:cNvPr>
          <p:cNvGraphicFramePr/>
          <p:nvPr>
            <p:extLst>
              <p:ext uri="{D42A27DB-BD31-4B8C-83A1-F6EECF244321}">
                <p14:modId xmlns:p14="http://schemas.microsoft.com/office/powerpoint/2010/main" val="4170963976"/>
              </p:ext>
            </p:extLst>
          </p:nvPr>
        </p:nvGraphicFramePr>
        <p:xfrm>
          <a:off x="7633251" y="2378729"/>
          <a:ext cx="4111966" cy="3812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86898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r>
              <a:rPr lang="es-ES" sz="3600" dirty="0"/>
              <a:t>Brechas, conocimientos y habilidades digitales del personal docente de Ciencias Económicas-UCR</a:t>
            </a:r>
            <a:endParaRPr lang="es-CR" sz="3600" dirty="0"/>
          </a:p>
        </p:txBody>
      </p:sp>
      <p:graphicFrame>
        <p:nvGraphicFramePr>
          <p:cNvPr id="4" name="Diagrama 3">
            <a:extLst>
              <a:ext uri="{FF2B5EF4-FFF2-40B4-BE49-F238E27FC236}">
                <a16:creationId xmlns:a16="http://schemas.microsoft.com/office/drawing/2014/main" id="{D6339004-7FE6-F017-B836-9B94E2A9A09C}"/>
              </a:ext>
            </a:extLst>
          </p:cNvPr>
          <p:cNvGraphicFramePr/>
          <p:nvPr/>
        </p:nvGraphicFramePr>
        <p:xfrm>
          <a:off x="2032000" y="1952625"/>
          <a:ext cx="81280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64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r>
              <a:rPr lang="es-ES" sz="3600" dirty="0"/>
              <a:t>Brechas, conocimientos y habilidades digitales del personal docente de Ciencias Económicas-UCR</a:t>
            </a:r>
            <a:endParaRPr lang="es-CR" sz="3600" dirty="0"/>
          </a:p>
        </p:txBody>
      </p:sp>
      <p:graphicFrame>
        <p:nvGraphicFramePr>
          <p:cNvPr id="5" name="Diagrama 4">
            <a:extLst>
              <a:ext uri="{FF2B5EF4-FFF2-40B4-BE49-F238E27FC236}">
                <a16:creationId xmlns:a16="http://schemas.microsoft.com/office/drawing/2014/main" id="{E0931295-D2A7-247C-38CD-25757C2C14DD}"/>
              </a:ext>
            </a:extLst>
          </p:cNvPr>
          <p:cNvGraphicFramePr/>
          <p:nvPr/>
        </p:nvGraphicFramePr>
        <p:xfrm>
          <a:off x="628650" y="1513680"/>
          <a:ext cx="10934700" cy="524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46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0A3F28-B030-2B7B-6D86-5A9C80EE1E33}"/>
              </a:ext>
            </a:extLst>
          </p:cNvPr>
          <p:cNvSpPr>
            <a:spLocks noGrp="1"/>
          </p:cNvSpPr>
          <p:nvPr>
            <p:ph type="title"/>
          </p:nvPr>
        </p:nvSpPr>
        <p:spPr/>
        <p:txBody>
          <a:bodyPr>
            <a:normAutofit/>
          </a:bodyPr>
          <a:lstStyle/>
          <a:p>
            <a:r>
              <a:rPr lang="es-ES" sz="3600" dirty="0"/>
              <a:t>Brechas, conocimientos y habilidades digitales del personal docente de Ciencias Económicas-UCR</a:t>
            </a:r>
            <a:endParaRPr lang="es-CR" sz="3600" dirty="0"/>
          </a:p>
        </p:txBody>
      </p:sp>
      <p:graphicFrame>
        <p:nvGraphicFramePr>
          <p:cNvPr id="4" name="Diagrama 3">
            <a:extLst>
              <a:ext uri="{FF2B5EF4-FFF2-40B4-BE49-F238E27FC236}">
                <a16:creationId xmlns:a16="http://schemas.microsoft.com/office/drawing/2014/main" id="{E55F6A6A-6B8B-533C-BC27-847CAB5965BB}"/>
              </a:ext>
            </a:extLst>
          </p:cNvPr>
          <p:cNvGraphicFramePr/>
          <p:nvPr/>
        </p:nvGraphicFramePr>
        <p:xfrm>
          <a:off x="1701800" y="1404939"/>
          <a:ext cx="8788400" cy="234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Diagrama 25">
            <a:extLst>
              <a:ext uri="{FF2B5EF4-FFF2-40B4-BE49-F238E27FC236}">
                <a16:creationId xmlns:a16="http://schemas.microsoft.com/office/drawing/2014/main" id="{39C20772-0D1A-2550-60E1-FF4FA414E295}"/>
              </a:ext>
            </a:extLst>
          </p:cNvPr>
          <p:cNvGraphicFramePr/>
          <p:nvPr/>
        </p:nvGraphicFramePr>
        <p:xfrm>
          <a:off x="1784350" y="2644776"/>
          <a:ext cx="8864600" cy="2216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13769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solidFill>
                  <a:srgbClr val="002060"/>
                </a:solidFill>
                <a:cs typeface="Calibri Light"/>
              </a:rPr>
              <a:t>Brecha</a:t>
            </a:r>
            <a:r>
              <a:rPr lang="en-US" b="1" dirty="0">
                <a:solidFill>
                  <a:srgbClr val="002060"/>
                </a:solidFill>
                <a:cs typeface="Calibri Light"/>
              </a:rPr>
              <a:t> digital </a:t>
            </a:r>
            <a:r>
              <a:rPr lang="en-US" b="1" dirty="0" err="1">
                <a:solidFill>
                  <a:srgbClr val="002060"/>
                </a:solidFill>
                <a:cs typeface="Calibri Light"/>
              </a:rPr>
              <a:t>en</a:t>
            </a:r>
            <a:r>
              <a:rPr lang="en-US" b="1" dirty="0">
                <a:solidFill>
                  <a:srgbClr val="002060"/>
                </a:solidFill>
                <a:cs typeface="Calibri Light"/>
              </a:rPr>
              <a:t> </a:t>
            </a:r>
            <a:r>
              <a:rPr lang="en-US" b="1" dirty="0" err="1">
                <a:solidFill>
                  <a:srgbClr val="002060"/>
                </a:solidFill>
                <a:cs typeface="Calibri Light"/>
              </a:rPr>
              <a:t>los</a:t>
            </a:r>
            <a:r>
              <a:rPr lang="en-US" b="1" dirty="0">
                <a:solidFill>
                  <a:srgbClr val="002060"/>
                </a:solidFill>
                <a:cs typeface="Calibri Light"/>
              </a:rPr>
              <a:t> </a:t>
            </a:r>
            <a:r>
              <a:rPr lang="en-US" b="1" dirty="0" err="1">
                <a:solidFill>
                  <a:srgbClr val="002060"/>
                </a:solidFill>
                <a:cs typeface="Calibri Light"/>
              </a:rPr>
              <a:t>hogares</a:t>
            </a:r>
            <a:endParaRPr lang="en-US" b="1" dirty="0">
              <a:solidFill>
                <a:srgbClr val="002060"/>
              </a:solidFill>
            </a:endParaRPr>
          </a:p>
        </p:txBody>
      </p:sp>
      <p:sp>
        <p:nvSpPr>
          <p:cNvPr id="4" name="CuadroTexto 3">
            <a:extLst>
              <a:ext uri="{FF2B5EF4-FFF2-40B4-BE49-F238E27FC236}">
                <a16:creationId xmlns:a16="http://schemas.microsoft.com/office/drawing/2014/main" id="{1B296CB7-5E7F-9C52-2986-C89F448586E8}"/>
              </a:ext>
            </a:extLst>
          </p:cNvPr>
          <p:cNvSpPr txBox="1"/>
          <p:nvPr/>
        </p:nvSpPr>
        <p:spPr>
          <a:xfrm>
            <a:off x="4108757" y="4320209"/>
            <a:ext cx="3974486" cy="523220"/>
          </a:xfrm>
          <a:prstGeom prst="rect">
            <a:avLst/>
          </a:prstGeom>
          <a:noFill/>
        </p:spPr>
        <p:txBody>
          <a:bodyPr wrap="none" rtlCol="0">
            <a:spAutoFit/>
          </a:bodyPr>
          <a:lstStyle/>
          <a:p>
            <a:r>
              <a:rPr lang="es-CR" sz="2800" dirty="0">
                <a:latin typeface="+mj-lt"/>
              </a:rPr>
              <a:t>Alejandro Amador Zamora</a:t>
            </a:r>
          </a:p>
        </p:txBody>
      </p:sp>
    </p:spTree>
    <p:extLst>
      <p:ext uri="{BB962C8B-B14F-4D97-AF65-F5344CB8AC3E}">
        <p14:creationId xmlns:p14="http://schemas.microsoft.com/office/powerpoint/2010/main" val="4086525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C277-414C-4A14-95F7-A8AB5807EC66}"/>
              </a:ext>
            </a:extLst>
          </p:cNvPr>
          <p:cNvSpPr>
            <a:spLocks noGrp="1"/>
          </p:cNvSpPr>
          <p:nvPr>
            <p:ph type="title"/>
          </p:nvPr>
        </p:nvSpPr>
        <p:spPr>
          <a:xfrm>
            <a:off x="838200" y="-35927"/>
            <a:ext cx="10515600" cy="1325563"/>
          </a:xfrm>
        </p:spPr>
        <p:txBody>
          <a:bodyPr/>
          <a:lstStyle/>
          <a:p>
            <a:r>
              <a:rPr lang="en-US" dirty="0">
                <a:cs typeface="Calibri Light"/>
              </a:rPr>
              <a:t>Factores de la Brecha Digital</a:t>
            </a:r>
            <a:endParaRPr lang="en-US" dirty="0"/>
          </a:p>
        </p:txBody>
      </p:sp>
      <p:graphicFrame>
        <p:nvGraphicFramePr>
          <p:cNvPr id="4" name="Diagram 4">
            <a:extLst>
              <a:ext uri="{FF2B5EF4-FFF2-40B4-BE49-F238E27FC236}">
                <a16:creationId xmlns:a16="http://schemas.microsoft.com/office/drawing/2014/main" id="{ABE8A3AC-BCD7-4651-9A2C-174D8A0436B8}"/>
              </a:ext>
            </a:extLst>
          </p:cNvPr>
          <p:cNvGraphicFramePr>
            <a:graphicFrameLocks noGrp="1"/>
          </p:cNvGraphicFramePr>
          <p:nvPr>
            <p:ph idx="1"/>
          </p:nvPr>
        </p:nvGraphicFramePr>
        <p:xfrm>
          <a:off x="838200" y="810046"/>
          <a:ext cx="7551510" cy="567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F61D351B-4783-0FB3-5BCC-66B5B98718DB}"/>
              </a:ext>
            </a:extLst>
          </p:cNvPr>
          <p:cNvGraphicFramePr/>
          <p:nvPr/>
        </p:nvGraphicFramePr>
        <p:xfrm>
          <a:off x="8291744" y="2261437"/>
          <a:ext cx="3470741" cy="35090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9461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6768-828E-423C-9505-41B0DDBB36E7}"/>
              </a:ext>
            </a:extLst>
          </p:cNvPr>
          <p:cNvSpPr>
            <a:spLocks noGrp="1"/>
          </p:cNvSpPr>
          <p:nvPr>
            <p:ph type="title"/>
          </p:nvPr>
        </p:nvSpPr>
        <p:spPr>
          <a:xfrm>
            <a:off x="838200" y="365125"/>
            <a:ext cx="10515600" cy="761892"/>
          </a:xfrm>
        </p:spPr>
        <p:txBody>
          <a:bodyPr>
            <a:normAutofit/>
          </a:bodyPr>
          <a:lstStyle/>
          <a:p>
            <a:r>
              <a:rPr lang="en-US" sz="4000" dirty="0" err="1">
                <a:cs typeface="Calibri Light"/>
              </a:rPr>
              <a:t>Indice</a:t>
            </a:r>
            <a:r>
              <a:rPr lang="en-US" sz="4000" dirty="0">
                <a:cs typeface="Calibri Light"/>
              </a:rPr>
              <a:t> de </a:t>
            </a:r>
            <a:r>
              <a:rPr lang="en-US" sz="4000" dirty="0" err="1">
                <a:cs typeface="Calibri Light"/>
              </a:rPr>
              <a:t>Impulsores</a:t>
            </a:r>
            <a:r>
              <a:rPr lang="en-US" sz="4000" dirty="0">
                <a:cs typeface="Calibri Light"/>
              </a:rPr>
              <a:t> de </a:t>
            </a:r>
            <a:r>
              <a:rPr lang="en-US" sz="4000" dirty="0" err="1">
                <a:cs typeface="Calibri Light"/>
              </a:rPr>
              <a:t>Asequibilidad</a:t>
            </a:r>
            <a:r>
              <a:rPr lang="en-US" sz="4000" dirty="0">
                <a:cs typeface="Calibri Light"/>
              </a:rPr>
              <a:t> de la A4AI</a:t>
            </a:r>
            <a:endParaRPr lang="en-US" sz="4000" dirty="0"/>
          </a:p>
        </p:txBody>
      </p:sp>
      <p:sp>
        <p:nvSpPr>
          <p:cNvPr id="4" name="Content Placeholder 3">
            <a:extLst>
              <a:ext uri="{FF2B5EF4-FFF2-40B4-BE49-F238E27FC236}">
                <a16:creationId xmlns:a16="http://schemas.microsoft.com/office/drawing/2014/main" id="{D760BDBC-16E9-4FFE-8673-9D28A9630C16}"/>
              </a:ext>
            </a:extLst>
          </p:cNvPr>
          <p:cNvSpPr>
            <a:spLocks noGrp="1"/>
          </p:cNvSpPr>
          <p:nvPr>
            <p:ph sz="half" idx="2"/>
          </p:nvPr>
        </p:nvSpPr>
        <p:spPr>
          <a:xfrm>
            <a:off x="400347" y="1544319"/>
            <a:ext cx="3724613" cy="4455721"/>
          </a:xfrm>
        </p:spPr>
        <p:txBody>
          <a:bodyPr vert="horz" lIns="91440" tIns="45720" rIns="91440" bIns="45720" rtlCol="0" anchor="t">
            <a:normAutofit/>
          </a:bodyPr>
          <a:lstStyle/>
          <a:p>
            <a:r>
              <a:rPr lang="en-US" dirty="0">
                <a:cs typeface="Calibri"/>
              </a:rPr>
              <a:t>Costa Rica </a:t>
            </a:r>
            <a:r>
              <a:rPr lang="en-US" dirty="0" err="1">
                <a:cs typeface="Calibri"/>
              </a:rPr>
              <a:t>tercero</a:t>
            </a:r>
            <a:r>
              <a:rPr lang="en-US" dirty="0">
                <a:cs typeface="Calibri"/>
              </a:rPr>
              <a:t> a </a:t>
            </a:r>
            <a:r>
              <a:rPr lang="en-US" dirty="0" err="1">
                <a:cs typeface="Calibri"/>
              </a:rPr>
              <a:t>nivel</a:t>
            </a:r>
            <a:r>
              <a:rPr lang="en-US" dirty="0">
                <a:cs typeface="Calibri"/>
              </a:rPr>
              <a:t> </a:t>
            </a:r>
            <a:r>
              <a:rPr lang="en-US" dirty="0" err="1">
                <a:cs typeface="Calibri"/>
              </a:rPr>
              <a:t>mundial</a:t>
            </a:r>
            <a:r>
              <a:rPr lang="en-US" dirty="0">
                <a:cs typeface="Calibri"/>
              </a:rPr>
              <a:t> </a:t>
            </a:r>
            <a:r>
              <a:rPr lang="en-US" dirty="0" err="1">
                <a:cs typeface="Calibri"/>
              </a:rPr>
              <a:t>por</a:t>
            </a:r>
            <a:r>
              <a:rPr lang="en-US" dirty="0">
                <a:cs typeface="Calibri"/>
              </a:rPr>
              <a:t> </a:t>
            </a:r>
            <a:r>
              <a:rPr lang="en-US" dirty="0" err="1">
                <a:cs typeface="Calibri"/>
              </a:rPr>
              <a:t>tres</a:t>
            </a:r>
            <a:r>
              <a:rPr lang="en-US" dirty="0">
                <a:cs typeface="Calibri"/>
              </a:rPr>
              <a:t> </a:t>
            </a:r>
            <a:r>
              <a:rPr lang="en-US" dirty="0" err="1">
                <a:cs typeface="Calibri"/>
              </a:rPr>
              <a:t>años</a:t>
            </a:r>
            <a:r>
              <a:rPr lang="en-US" dirty="0">
                <a:cs typeface="Calibri"/>
              </a:rPr>
              <a:t> </a:t>
            </a:r>
            <a:r>
              <a:rPr lang="en-US" dirty="0" err="1">
                <a:cs typeface="Calibri"/>
              </a:rPr>
              <a:t>consecutivos</a:t>
            </a:r>
            <a:r>
              <a:rPr lang="en-US" dirty="0">
                <a:cs typeface="Calibri"/>
              </a:rPr>
              <a:t>.</a:t>
            </a:r>
          </a:p>
          <a:p>
            <a:pPr lvl="1"/>
            <a:r>
              <a:rPr lang="en-US" dirty="0" err="1">
                <a:cs typeface="Calibri"/>
              </a:rPr>
              <a:t>Calificación</a:t>
            </a:r>
            <a:r>
              <a:rPr lang="en-US" dirty="0">
                <a:cs typeface="Calibri"/>
              </a:rPr>
              <a:t> </a:t>
            </a:r>
            <a:r>
              <a:rPr lang="en-US" dirty="0" err="1">
                <a:cs typeface="Calibri"/>
              </a:rPr>
              <a:t>muy</a:t>
            </a:r>
            <a:r>
              <a:rPr lang="en-US" dirty="0">
                <a:cs typeface="Calibri"/>
              </a:rPr>
              <a:t> </a:t>
            </a:r>
            <a:r>
              <a:rPr lang="en-US" dirty="0" err="1">
                <a:cs typeface="Calibri"/>
              </a:rPr>
              <a:t>alta</a:t>
            </a:r>
            <a:r>
              <a:rPr lang="en-US" dirty="0">
                <a:cs typeface="Calibri"/>
              </a:rPr>
              <a:t> </a:t>
            </a:r>
            <a:r>
              <a:rPr lang="en-US" dirty="0" err="1">
                <a:cs typeface="Calibri"/>
              </a:rPr>
              <a:t>en</a:t>
            </a:r>
            <a:r>
              <a:rPr lang="en-US" dirty="0">
                <a:cs typeface="Calibri"/>
              </a:rPr>
              <a:t> </a:t>
            </a:r>
            <a:r>
              <a:rPr lang="en-US" dirty="0" err="1">
                <a:cs typeface="Calibri"/>
              </a:rPr>
              <a:t>acceso</a:t>
            </a:r>
            <a:endParaRPr lang="en-US" dirty="0">
              <a:cs typeface="Calibri"/>
            </a:endParaRPr>
          </a:p>
          <a:p>
            <a:pPr lvl="1"/>
            <a:r>
              <a:rPr lang="en-US" dirty="0" err="1">
                <a:cs typeface="Calibri"/>
              </a:rPr>
              <a:t>Aún</a:t>
            </a:r>
            <a:r>
              <a:rPr lang="en-US" dirty="0">
                <a:cs typeface="Calibri"/>
              </a:rPr>
              <a:t> hay </a:t>
            </a:r>
            <a:r>
              <a:rPr lang="en-US" dirty="0" err="1">
                <a:cs typeface="Calibri"/>
              </a:rPr>
              <a:t>mucha</a:t>
            </a:r>
            <a:r>
              <a:rPr lang="en-US" dirty="0">
                <a:cs typeface="Calibri"/>
              </a:rPr>
              <a:t> </a:t>
            </a:r>
            <a:r>
              <a:rPr lang="en-US" dirty="0" err="1">
                <a:cs typeface="Calibri"/>
              </a:rPr>
              <a:t>posibilidad</a:t>
            </a:r>
            <a:r>
              <a:rPr lang="en-US" dirty="0">
                <a:cs typeface="Calibri"/>
              </a:rPr>
              <a:t> de </a:t>
            </a:r>
            <a:r>
              <a:rPr lang="en-US" dirty="0" err="1">
                <a:cs typeface="Calibri"/>
              </a:rPr>
              <a:t>mejora</a:t>
            </a:r>
            <a:r>
              <a:rPr lang="en-US" dirty="0">
                <a:cs typeface="Calibri"/>
              </a:rPr>
              <a:t> </a:t>
            </a:r>
            <a:r>
              <a:rPr lang="en-US" dirty="0" err="1">
                <a:cs typeface="Calibri"/>
              </a:rPr>
              <a:t>en</a:t>
            </a:r>
            <a:r>
              <a:rPr lang="en-US" dirty="0">
                <a:cs typeface="Calibri"/>
              </a:rPr>
              <a:t> </a:t>
            </a:r>
            <a:r>
              <a:rPr lang="en-US" dirty="0" err="1">
                <a:cs typeface="Calibri"/>
              </a:rPr>
              <a:t>infraestructura</a:t>
            </a:r>
            <a:endParaRPr lang="en-US" dirty="0">
              <a:cs typeface="Calibri"/>
            </a:endParaRPr>
          </a:p>
        </p:txBody>
      </p:sp>
      <p:graphicFrame>
        <p:nvGraphicFramePr>
          <p:cNvPr id="7" name="Marcador de contenido 6">
            <a:extLst>
              <a:ext uri="{FF2B5EF4-FFF2-40B4-BE49-F238E27FC236}">
                <a16:creationId xmlns:a16="http://schemas.microsoft.com/office/drawing/2014/main" id="{0011C678-C33C-C94A-38CC-F34D8FBD52D2}"/>
              </a:ext>
            </a:extLst>
          </p:cNvPr>
          <p:cNvGraphicFramePr>
            <a:graphicFrameLocks noGrp="1"/>
          </p:cNvGraphicFramePr>
          <p:nvPr>
            <p:ph sz="half" idx="1"/>
          </p:nvPr>
        </p:nvGraphicFramePr>
        <p:xfrm>
          <a:off x="4480560" y="1544320"/>
          <a:ext cx="7106920" cy="4455721"/>
        </p:xfrm>
        <a:graphic>
          <a:graphicData uri="http://schemas.openxmlformats.org/drawingml/2006/table">
            <a:tbl>
              <a:tblPr firstRow="1" firstCol="1" bandRow="1">
                <a:tableStyleId>{5C22544A-7EE6-4342-B048-85BDC9FD1C3A}</a:tableStyleId>
              </a:tblPr>
              <a:tblGrid>
                <a:gridCol w="1776350">
                  <a:extLst>
                    <a:ext uri="{9D8B030D-6E8A-4147-A177-3AD203B41FA5}">
                      <a16:colId xmlns:a16="http://schemas.microsoft.com/office/drawing/2014/main" val="1484263996"/>
                    </a:ext>
                  </a:extLst>
                </a:gridCol>
                <a:gridCol w="1776350">
                  <a:extLst>
                    <a:ext uri="{9D8B030D-6E8A-4147-A177-3AD203B41FA5}">
                      <a16:colId xmlns:a16="http://schemas.microsoft.com/office/drawing/2014/main" val="1821341970"/>
                    </a:ext>
                  </a:extLst>
                </a:gridCol>
                <a:gridCol w="1777110">
                  <a:extLst>
                    <a:ext uri="{9D8B030D-6E8A-4147-A177-3AD203B41FA5}">
                      <a16:colId xmlns:a16="http://schemas.microsoft.com/office/drawing/2014/main" val="4233095943"/>
                    </a:ext>
                  </a:extLst>
                </a:gridCol>
                <a:gridCol w="1777110">
                  <a:extLst>
                    <a:ext uri="{9D8B030D-6E8A-4147-A177-3AD203B41FA5}">
                      <a16:colId xmlns:a16="http://schemas.microsoft.com/office/drawing/2014/main" val="1898015940"/>
                    </a:ext>
                  </a:extLst>
                </a:gridCol>
              </a:tblGrid>
              <a:tr h="779571">
                <a:tc>
                  <a:txBody>
                    <a:bodyPr/>
                    <a:lstStyle/>
                    <a:p>
                      <a:pPr algn="just">
                        <a:lnSpc>
                          <a:spcPct val="150000"/>
                        </a:lnSpc>
                      </a:pPr>
                      <a:r>
                        <a:rPr lang="es-419" sz="1800" dirty="0">
                          <a:effectLst/>
                        </a:rPr>
                        <a:t>País</a:t>
                      </a:r>
                      <a:endParaRPr lang="en-US" sz="18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Subíndice de infraestructura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Subíndice de acceso</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ADI</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1843509605"/>
                  </a:ext>
                </a:extLst>
              </a:tr>
              <a:tr h="367615">
                <a:tc>
                  <a:txBody>
                    <a:bodyPr/>
                    <a:lstStyle/>
                    <a:p>
                      <a:pPr algn="just">
                        <a:lnSpc>
                          <a:spcPct val="150000"/>
                        </a:lnSpc>
                      </a:pPr>
                      <a:r>
                        <a:rPr lang="es-419" sz="1800">
                          <a:effectLst/>
                        </a:rPr>
                        <a:t>1. Malasia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69.98</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98.36</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89.27</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2192724056"/>
                  </a:ext>
                </a:extLst>
              </a:tr>
              <a:tr h="367615">
                <a:tc>
                  <a:txBody>
                    <a:bodyPr/>
                    <a:lstStyle/>
                    <a:p>
                      <a:pPr algn="just">
                        <a:lnSpc>
                          <a:spcPct val="150000"/>
                        </a:lnSpc>
                      </a:pPr>
                      <a:r>
                        <a:rPr lang="es-419" sz="1800">
                          <a:effectLst/>
                        </a:rPr>
                        <a:t>2. Colombia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76.13</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89.48</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87.82</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342534572"/>
                  </a:ext>
                </a:extLst>
              </a:tr>
              <a:tr h="367615">
                <a:tc>
                  <a:txBody>
                    <a:bodyPr/>
                    <a:lstStyle/>
                    <a:p>
                      <a:pPr algn="just">
                        <a:lnSpc>
                          <a:spcPct val="150000"/>
                        </a:lnSpc>
                      </a:pPr>
                      <a:r>
                        <a:rPr lang="es-419" sz="1800">
                          <a:effectLst/>
                        </a:rPr>
                        <a:t>3. Costa Rica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dirty="0">
                          <a:effectLst/>
                        </a:rPr>
                        <a:t>68.06</a:t>
                      </a:r>
                      <a:endParaRPr lang="en-US" sz="18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96.29</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87.15</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358470703"/>
                  </a:ext>
                </a:extLst>
              </a:tr>
              <a:tr h="367615">
                <a:tc>
                  <a:txBody>
                    <a:bodyPr/>
                    <a:lstStyle/>
                    <a:p>
                      <a:pPr algn="just">
                        <a:lnSpc>
                          <a:spcPct val="150000"/>
                        </a:lnSpc>
                      </a:pPr>
                      <a:r>
                        <a:rPr lang="es-419" sz="1800">
                          <a:effectLst/>
                        </a:rPr>
                        <a:t>4. Perú</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77.00</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81.20</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83.89</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2183731094"/>
                  </a:ext>
                </a:extLst>
              </a:tr>
              <a:tr h="367615">
                <a:tc>
                  <a:txBody>
                    <a:bodyPr/>
                    <a:lstStyle/>
                    <a:p>
                      <a:pPr algn="just">
                        <a:lnSpc>
                          <a:spcPct val="150000"/>
                        </a:lnSpc>
                      </a:pPr>
                      <a:r>
                        <a:rPr lang="es-419" sz="1800">
                          <a:effectLst/>
                        </a:rPr>
                        <a:t>5. Argentina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68.16</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86.37</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81.94</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18900872"/>
                  </a:ext>
                </a:extLst>
              </a:tr>
              <a:tr h="367615">
                <a:tc>
                  <a:txBody>
                    <a:bodyPr/>
                    <a:lstStyle/>
                    <a:p>
                      <a:pPr algn="just">
                        <a:lnSpc>
                          <a:spcPct val="150000"/>
                        </a:lnSpc>
                      </a:pPr>
                      <a:r>
                        <a:rPr lang="es-419" sz="1800">
                          <a:effectLst/>
                        </a:rPr>
                        <a:t>6. Tailandia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62.85</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89.93</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81.02</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753261712"/>
                  </a:ext>
                </a:extLst>
              </a:tr>
              <a:tr h="367615">
                <a:tc>
                  <a:txBody>
                    <a:bodyPr/>
                    <a:lstStyle/>
                    <a:p>
                      <a:pPr algn="just">
                        <a:lnSpc>
                          <a:spcPct val="150000"/>
                        </a:lnSpc>
                      </a:pPr>
                      <a:r>
                        <a:rPr lang="es-419" sz="1800">
                          <a:effectLst/>
                        </a:rPr>
                        <a:t>7. Turquía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64.97</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78.15</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75.89</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2279427410"/>
                  </a:ext>
                </a:extLst>
              </a:tr>
              <a:tr h="367615">
                <a:tc>
                  <a:txBody>
                    <a:bodyPr/>
                    <a:lstStyle/>
                    <a:p>
                      <a:pPr algn="just">
                        <a:lnSpc>
                          <a:spcPct val="150000"/>
                        </a:lnSpc>
                      </a:pPr>
                      <a:r>
                        <a:rPr lang="es-419" sz="1800">
                          <a:effectLst/>
                        </a:rPr>
                        <a:t>8. México</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72.78</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69.06</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75.22</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326134860"/>
                  </a:ext>
                </a:extLst>
              </a:tr>
              <a:tr h="367615">
                <a:tc>
                  <a:txBody>
                    <a:bodyPr/>
                    <a:lstStyle/>
                    <a:p>
                      <a:pPr algn="just">
                        <a:lnSpc>
                          <a:spcPct val="150000"/>
                        </a:lnSpc>
                      </a:pPr>
                      <a:r>
                        <a:rPr lang="es-419" sz="1800">
                          <a:effectLst/>
                        </a:rPr>
                        <a:t>9. Marruecos</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62.30</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75.95</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73.31</a:t>
                      </a:r>
                      <a:endParaRPr lang="en-US" sz="180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5517283"/>
                  </a:ext>
                </a:extLst>
              </a:tr>
              <a:tr h="367615">
                <a:tc>
                  <a:txBody>
                    <a:bodyPr/>
                    <a:lstStyle/>
                    <a:p>
                      <a:pPr algn="just">
                        <a:lnSpc>
                          <a:spcPct val="150000"/>
                        </a:lnSpc>
                      </a:pPr>
                      <a:r>
                        <a:rPr lang="es-419" sz="1800">
                          <a:effectLst/>
                        </a:rPr>
                        <a:t>10. India</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60.88</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a:effectLst/>
                        </a:rPr>
                        <a:t>75.50</a:t>
                      </a:r>
                      <a:endParaRPr lang="en-US" sz="18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800" dirty="0">
                          <a:effectLst/>
                        </a:rPr>
                        <a:t>72.32</a:t>
                      </a:r>
                      <a:endParaRPr lang="en-US" sz="1800" dirty="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023349711"/>
                  </a:ext>
                </a:extLst>
              </a:tr>
            </a:tbl>
          </a:graphicData>
        </a:graphic>
      </p:graphicFrame>
      <p:graphicFrame>
        <p:nvGraphicFramePr>
          <p:cNvPr id="8" name="Marcador de contenido 5">
            <a:extLst>
              <a:ext uri="{FF2B5EF4-FFF2-40B4-BE49-F238E27FC236}">
                <a16:creationId xmlns:a16="http://schemas.microsoft.com/office/drawing/2014/main" id="{235F9D7F-CDBC-0370-87A2-349A7FED0C13}"/>
              </a:ext>
            </a:extLst>
          </p:cNvPr>
          <p:cNvGraphicFramePr>
            <a:graphicFrameLocks/>
          </p:cNvGraphicFramePr>
          <p:nvPr/>
        </p:nvGraphicFramePr>
        <p:xfrm>
          <a:off x="971544" y="4890708"/>
          <a:ext cx="2851144" cy="1763013"/>
        </p:xfrm>
        <a:graphic>
          <a:graphicData uri="http://schemas.openxmlformats.org/drawingml/2006/table">
            <a:tbl>
              <a:tblPr firstRow="1" firstCol="1" bandRow="1">
                <a:tableStyleId>{5C22544A-7EE6-4342-B048-85BDC9FD1C3A}</a:tableStyleId>
              </a:tblPr>
              <a:tblGrid>
                <a:gridCol w="1094130">
                  <a:extLst>
                    <a:ext uri="{9D8B030D-6E8A-4147-A177-3AD203B41FA5}">
                      <a16:colId xmlns:a16="http://schemas.microsoft.com/office/drawing/2014/main" val="1075206284"/>
                    </a:ext>
                  </a:extLst>
                </a:gridCol>
                <a:gridCol w="502407">
                  <a:extLst>
                    <a:ext uri="{9D8B030D-6E8A-4147-A177-3AD203B41FA5}">
                      <a16:colId xmlns:a16="http://schemas.microsoft.com/office/drawing/2014/main" val="302719374"/>
                    </a:ext>
                  </a:extLst>
                </a:gridCol>
                <a:gridCol w="669719">
                  <a:extLst>
                    <a:ext uri="{9D8B030D-6E8A-4147-A177-3AD203B41FA5}">
                      <a16:colId xmlns:a16="http://schemas.microsoft.com/office/drawing/2014/main" val="3673848859"/>
                    </a:ext>
                  </a:extLst>
                </a:gridCol>
                <a:gridCol w="584888">
                  <a:extLst>
                    <a:ext uri="{9D8B030D-6E8A-4147-A177-3AD203B41FA5}">
                      <a16:colId xmlns:a16="http://schemas.microsoft.com/office/drawing/2014/main" val="2723760546"/>
                    </a:ext>
                  </a:extLst>
                </a:gridCol>
              </a:tblGrid>
              <a:tr h="389316">
                <a:tc>
                  <a:txBody>
                    <a:bodyPr/>
                    <a:lstStyle/>
                    <a:p>
                      <a:pPr algn="just">
                        <a:lnSpc>
                          <a:spcPct val="150000"/>
                        </a:lnSpc>
                      </a:pPr>
                      <a:r>
                        <a:rPr lang="es-419" sz="1000">
                          <a:effectLst/>
                        </a:rPr>
                        <a:t> </a:t>
                      </a:r>
                      <a:endParaRPr lang="en-US" sz="10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a:effectLst/>
                        </a:rPr>
                        <a:t>2018</a:t>
                      </a:r>
                      <a:endParaRPr lang="en-US" sz="10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rPr>
                        <a:t>2021</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latin typeface="Arial" panose="020B0604020202020204" pitchFamily="34" charset="0"/>
                          <a:ea typeface="Arial" panose="020B0604020202020204" pitchFamily="34" charset="0"/>
                        </a:rPr>
                        <a:t>Cambio</a:t>
                      </a:r>
                      <a:endParaRPr lang="en-US" sz="1000" dirty="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1158080860"/>
                  </a:ext>
                </a:extLst>
              </a:tr>
              <a:tr h="389316">
                <a:tc>
                  <a:txBody>
                    <a:bodyPr/>
                    <a:lstStyle/>
                    <a:p>
                      <a:pPr algn="just">
                        <a:lnSpc>
                          <a:spcPct val="150000"/>
                        </a:lnSpc>
                      </a:pPr>
                      <a:r>
                        <a:rPr lang="es-419" sz="1000" dirty="0">
                          <a:effectLst/>
                        </a:rPr>
                        <a:t>ADI (general)</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a:effectLst/>
                        </a:rPr>
                        <a:t>76.21</a:t>
                      </a:r>
                      <a:endParaRPr lang="en-US" sz="10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rPr>
                        <a:t>87.15</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latin typeface="Arial" panose="020B0604020202020204" pitchFamily="34" charset="0"/>
                          <a:ea typeface="Arial" panose="020B0604020202020204" pitchFamily="34" charset="0"/>
                        </a:rPr>
                        <a:t>+10.94</a:t>
                      </a:r>
                      <a:endParaRPr lang="en-US" sz="1000" dirty="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1492048970"/>
                  </a:ext>
                </a:extLst>
              </a:tr>
              <a:tr h="389316">
                <a:tc>
                  <a:txBody>
                    <a:bodyPr/>
                    <a:lstStyle/>
                    <a:p>
                      <a:pPr algn="just">
                        <a:lnSpc>
                          <a:spcPct val="150000"/>
                        </a:lnSpc>
                      </a:pPr>
                      <a:r>
                        <a:rPr lang="es-419" sz="1000">
                          <a:effectLst/>
                        </a:rPr>
                        <a:t>Índice de Acceso</a:t>
                      </a:r>
                      <a:endParaRPr lang="en-US" sz="10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a:effectLst/>
                        </a:rPr>
                        <a:t>80.71</a:t>
                      </a:r>
                      <a:endParaRPr lang="en-US" sz="100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rPr>
                        <a:t>96.29</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latin typeface="Arial" panose="020B0604020202020204" pitchFamily="34" charset="0"/>
                          <a:ea typeface="Arial" panose="020B0604020202020204" pitchFamily="34" charset="0"/>
                        </a:rPr>
                        <a:t>+15.58</a:t>
                      </a:r>
                      <a:endParaRPr lang="en-US" sz="1000" dirty="0">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3522517045"/>
                  </a:ext>
                </a:extLst>
              </a:tr>
              <a:tr h="595065">
                <a:tc>
                  <a:txBody>
                    <a:bodyPr/>
                    <a:lstStyle/>
                    <a:p>
                      <a:pPr algn="l">
                        <a:lnSpc>
                          <a:spcPct val="150000"/>
                        </a:lnSpc>
                      </a:pPr>
                      <a:r>
                        <a:rPr lang="es-419" sz="1000" dirty="0">
                          <a:effectLst/>
                        </a:rPr>
                        <a:t>Índice de Infraestructura</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rPr>
                        <a:t>63.2</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effectLst/>
                        </a:rPr>
                        <a:t>69.98</a:t>
                      </a:r>
                      <a:endParaRPr lang="en-US" sz="1000" dirty="0">
                        <a:effectLst/>
                        <a:latin typeface="Arial" panose="020B0604020202020204" pitchFamily="34" charset="0"/>
                        <a:ea typeface="Arial" panose="020B0604020202020204" pitchFamily="34" charset="0"/>
                      </a:endParaRPr>
                    </a:p>
                  </a:txBody>
                  <a:tcPr marL="59852" marR="59852" marT="0" marB="0"/>
                </a:tc>
                <a:tc>
                  <a:txBody>
                    <a:bodyPr/>
                    <a:lstStyle/>
                    <a:p>
                      <a:pPr algn="just">
                        <a:lnSpc>
                          <a:spcPct val="150000"/>
                        </a:lnSpc>
                      </a:pPr>
                      <a:r>
                        <a:rPr lang="es-419" sz="1000" dirty="0">
                          <a:solidFill>
                            <a:srgbClr val="FF0000"/>
                          </a:solidFill>
                          <a:effectLst/>
                          <a:latin typeface="Arial" panose="020B0604020202020204" pitchFamily="34" charset="0"/>
                          <a:ea typeface="Arial" panose="020B0604020202020204" pitchFamily="34" charset="0"/>
                        </a:rPr>
                        <a:t>+6.78</a:t>
                      </a:r>
                      <a:endParaRPr lang="en-US" sz="1000" dirty="0">
                        <a:solidFill>
                          <a:srgbClr val="FF0000"/>
                        </a:solidFill>
                        <a:effectLst/>
                        <a:latin typeface="Arial" panose="020B0604020202020204" pitchFamily="34" charset="0"/>
                        <a:ea typeface="Arial" panose="020B0604020202020204" pitchFamily="34" charset="0"/>
                      </a:endParaRPr>
                    </a:p>
                  </a:txBody>
                  <a:tcPr marL="59852" marR="59852" marT="0" marB="0"/>
                </a:tc>
                <a:extLst>
                  <a:ext uri="{0D108BD9-81ED-4DB2-BD59-A6C34878D82A}">
                    <a16:rowId xmlns:a16="http://schemas.microsoft.com/office/drawing/2014/main" val="431827655"/>
                  </a:ext>
                </a:extLst>
              </a:tr>
            </a:tbl>
          </a:graphicData>
        </a:graphic>
      </p:graphicFrame>
    </p:spTree>
    <p:extLst>
      <p:ext uri="{BB962C8B-B14F-4D97-AF65-F5344CB8AC3E}">
        <p14:creationId xmlns:p14="http://schemas.microsoft.com/office/powerpoint/2010/main" val="3693902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1416-95D3-4054-A027-C3EFDD0EBC6B}"/>
              </a:ext>
            </a:extLst>
          </p:cNvPr>
          <p:cNvSpPr>
            <a:spLocks noGrp="1"/>
          </p:cNvSpPr>
          <p:nvPr>
            <p:ph type="title"/>
          </p:nvPr>
        </p:nvSpPr>
        <p:spPr/>
        <p:txBody>
          <a:bodyPr/>
          <a:lstStyle/>
          <a:p>
            <a:r>
              <a:rPr lang="en-US" dirty="0" err="1"/>
              <a:t>Resultados</a:t>
            </a:r>
            <a:r>
              <a:rPr lang="en-US" dirty="0"/>
              <a:t> del </a:t>
            </a:r>
            <a:r>
              <a:rPr lang="en-US" dirty="0" err="1"/>
              <a:t>Índice</a:t>
            </a:r>
            <a:r>
              <a:rPr lang="en-US" dirty="0"/>
              <a:t> de </a:t>
            </a:r>
            <a:r>
              <a:rPr lang="en-US" dirty="0" err="1"/>
              <a:t>Preparación</a:t>
            </a:r>
            <a:r>
              <a:rPr lang="en-US" dirty="0"/>
              <a:t> de la Red (NRI)</a:t>
            </a:r>
          </a:p>
        </p:txBody>
      </p:sp>
      <p:graphicFrame>
        <p:nvGraphicFramePr>
          <p:cNvPr id="6" name="Marcador de contenido 5">
            <a:extLst>
              <a:ext uri="{FF2B5EF4-FFF2-40B4-BE49-F238E27FC236}">
                <a16:creationId xmlns:a16="http://schemas.microsoft.com/office/drawing/2014/main" id="{BD77F40C-6C36-3779-1AB9-81C9ED95EB62}"/>
              </a:ext>
            </a:extLst>
          </p:cNvPr>
          <p:cNvGraphicFramePr>
            <a:graphicFrameLocks noGrp="1"/>
          </p:cNvGraphicFramePr>
          <p:nvPr>
            <p:ph sz="half" idx="1"/>
          </p:nvPr>
        </p:nvGraphicFramePr>
        <p:xfrm>
          <a:off x="838200" y="1825625"/>
          <a:ext cx="5181597" cy="4765366"/>
        </p:xfrm>
        <a:graphic>
          <a:graphicData uri="http://schemas.openxmlformats.org/drawingml/2006/table">
            <a:tbl>
              <a:tblPr firstRow="1" firstCol="1" bandRow="1">
                <a:tableStyleId>{5C22544A-7EE6-4342-B048-85BDC9FD1C3A}</a:tableStyleId>
              </a:tblPr>
              <a:tblGrid>
                <a:gridCol w="1684420">
                  <a:extLst>
                    <a:ext uri="{9D8B030D-6E8A-4147-A177-3AD203B41FA5}">
                      <a16:colId xmlns:a16="http://schemas.microsoft.com/office/drawing/2014/main" val="2885876061"/>
                    </a:ext>
                  </a:extLst>
                </a:gridCol>
                <a:gridCol w="1507957">
                  <a:extLst>
                    <a:ext uri="{9D8B030D-6E8A-4147-A177-3AD203B41FA5}">
                      <a16:colId xmlns:a16="http://schemas.microsoft.com/office/drawing/2014/main" val="3550186179"/>
                    </a:ext>
                  </a:extLst>
                </a:gridCol>
                <a:gridCol w="994610">
                  <a:extLst>
                    <a:ext uri="{9D8B030D-6E8A-4147-A177-3AD203B41FA5}">
                      <a16:colId xmlns:a16="http://schemas.microsoft.com/office/drawing/2014/main" val="2443741050"/>
                    </a:ext>
                  </a:extLst>
                </a:gridCol>
                <a:gridCol w="994610">
                  <a:extLst>
                    <a:ext uri="{9D8B030D-6E8A-4147-A177-3AD203B41FA5}">
                      <a16:colId xmlns:a16="http://schemas.microsoft.com/office/drawing/2014/main" val="3410602448"/>
                    </a:ext>
                  </a:extLst>
                </a:gridCol>
              </a:tblGrid>
              <a:tr h="273225">
                <a:tc>
                  <a:txBody>
                    <a:bodyPr/>
                    <a:lstStyle/>
                    <a:p>
                      <a:pPr>
                        <a:lnSpc>
                          <a:spcPct val="115000"/>
                        </a:lnSpc>
                      </a:pPr>
                      <a:r>
                        <a:rPr lang="es-419" sz="1600">
                          <a:effectLst/>
                        </a:rPr>
                        <a:t> </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2019</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2020</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2021</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555319185"/>
                  </a:ext>
                </a:extLst>
              </a:tr>
              <a:tr h="262296">
                <a:tc>
                  <a:txBody>
                    <a:bodyPr/>
                    <a:lstStyle/>
                    <a:p>
                      <a:pPr>
                        <a:lnSpc>
                          <a:spcPct val="115000"/>
                        </a:lnSpc>
                      </a:pPr>
                      <a:r>
                        <a:rPr lang="en-US" sz="1600">
                          <a:effectLst/>
                        </a:rPr>
                        <a:t>Chile</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42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50</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44</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140781671"/>
                  </a:ext>
                </a:extLst>
              </a:tr>
              <a:tr h="262296">
                <a:tc>
                  <a:txBody>
                    <a:bodyPr/>
                    <a:lstStyle/>
                    <a:p>
                      <a:pPr>
                        <a:lnSpc>
                          <a:spcPct val="115000"/>
                        </a:lnSpc>
                      </a:pPr>
                      <a:r>
                        <a:rPr lang="en-US" sz="1600">
                          <a:effectLst/>
                        </a:rPr>
                        <a:t>Uruguay</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46</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47</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49</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4136629937"/>
                  </a:ext>
                </a:extLst>
              </a:tr>
              <a:tr h="273225">
                <a:tc>
                  <a:txBody>
                    <a:bodyPr/>
                    <a:lstStyle/>
                    <a:p>
                      <a:pPr>
                        <a:lnSpc>
                          <a:spcPct val="115000"/>
                        </a:lnSpc>
                      </a:pPr>
                      <a:r>
                        <a:rPr lang="en-US" sz="1600">
                          <a:effectLst/>
                        </a:rPr>
                        <a:t>Brasil</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59</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59</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52</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134378163"/>
                  </a:ext>
                </a:extLst>
              </a:tr>
              <a:tr h="273225">
                <a:tc>
                  <a:txBody>
                    <a:bodyPr/>
                    <a:lstStyle/>
                    <a:p>
                      <a:pPr>
                        <a:lnSpc>
                          <a:spcPct val="115000"/>
                        </a:lnSpc>
                      </a:pPr>
                      <a:r>
                        <a:rPr lang="en-US" sz="1600" dirty="0">
                          <a:effectLst/>
                        </a:rPr>
                        <a:t>Costa Rica</a:t>
                      </a:r>
                      <a:endParaRPr lang="en-US" sz="1600" dirty="0">
                        <a:effectLst/>
                        <a:latin typeface="Arial" panose="020B0604020202020204" pitchFamily="34" charset="0"/>
                        <a:ea typeface="Arial" panose="020B0604020202020204" pitchFamily="34" charset="0"/>
                      </a:endParaRPr>
                    </a:p>
                  </a:txBody>
                  <a:tcPr marL="68580" marR="68580" marT="0" marB="0" anchor="b">
                    <a:solidFill>
                      <a:schemeClr val="accent2"/>
                    </a:solidFill>
                  </a:tcPr>
                </a:tc>
                <a:tc>
                  <a:txBody>
                    <a:bodyPr/>
                    <a:lstStyle/>
                    <a:p>
                      <a:pPr algn="r">
                        <a:lnSpc>
                          <a:spcPct val="115000"/>
                        </a:lnSpc>
                      </a:pPr>
                      <a:r>
                        <a:rPr lang="en-US" sz="1600" dirty="0">
                          <a:effectLst/>
                        </a:rPr>
                        <a:t>50</a:t>
                      </a:r>
                      <a:endParaRPr lang="en-US" sz="1600" dirty="0">
                        <a:effectLst/>
                        <a:latin typeface="Arial" panose="020B0604020202020204" pitchFamily="34" charset="0"/>
                        <a:ea typeface="Arial" panose="020B0604020202020204" pitchFamily="34" charset="0"/>
                      </a:endParaRPr>
                    </a:p>
                  </a:txBody>
                  <a:tcPr marL="68580" marR="68580" marT="0" marB="0" anchor="b">
                    <a:solidFill>
                      <a:schemeClr val="accent2">
                        <a:lumMod val="20000"/>
                        <a:lumOff val="80000"/>
                      </a:schemeClr>
                    </a:solidFill>
                  </a:tcPr>
                </a:tc>
                <a:tc>
                  <a:txBody>
                    <a:bodyPr/>
                    <a:lstStyle/>
                    <a:p>
                      <a:pPr algn="r">
                        <a:lnSpc>
                          <a:spcPct val="115000"/>
                        </a:lnSpc>
                      </a:pPr>
                      <a:r>
                        <a:rPr lang="en-US" sz="1600" dirty="0">
                          <a:effectLst/>
                        </a:rPr>
                        <a:t>54</a:t>
                      </a:r>
                      <a:endParaRPr lang="en-US" sz="1600" dirty="0">
                        <a:effectLst/>
                        <a:latin typeface="Arial" panose="020B0604020202020204" pitchFamily="34" charset="0"/>
                        <a:ea typeface="Arial" panose="020B0604020202020204" pitchFamily="34" charset="0"/>
                      </a:endParaRPr>
                    </a:p>
                  </a:txBody>
                  <a:tcPr marL="68580" marR="68580" marT="0" marB="0" anchor="b">
                    <a:solidFill>
                      <a:schemeClr val="accent2">
                        <a:lumMod val="20000"/>
                        <a:lumOff val="80000"/>
                      </a:schemeClr>
                    </a:solidFill>
                  </a:tcPr>
                </a:tc>
                <a:tc>
                  <a:txBody>
                    <a:bodyPr/>
                    <a:lstStyle/>
                    <a:p>
                      <a:pPr algn="r">
                        <a:lnSpc>
                          <a:spcPct val="115000"/>
                        </a:lnSpc>
                      </a:pPr>
                      <a:r>
                        <a:rPr lang="en-US" sz="1600" dirty="0">
                          <a:effectLst/>
                        </a:rPr>
                        <a:t>56</a:t>
                      </a:r>
                      <a:endParaRPr lang="en-US" sz="1600" dirty="0">
                        <a:effectLst/>
                        <a:latin typeface="Arial" panose="020B0604020202020204" pitchFamily="34" charset="0"/>
                        <a:ea typeface="Arial" panose="020B0604020202020204" pitchFamily="34" charset="0"/>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3814768260"/>
                  </a:ext>
                </a:extLst>
              </a:tr>
              <a:tr h="262296">
                <a:tc>
                  <a:txBody>
                    <a:bodyPr/>
                    <a:lstStyle/>
                    <a:p>
                      <a:pPr>
                        <a:lnSpc>
                          <a:spcPct val="115000"/>
                        </a:lnSpc>
                      </a:pPr>
                      <a:r>
                        <a:rPr lang="en-US" sz="1600">
                          <a:effectLst/>
                        </a:rPr>
                        <a:t>Argentina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58</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60</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58</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922341526"/>
                  </a:ext>
                </a:extLst>
              </a:tr>
              <a:tr h="262296">
                <a:tc>
                  <a:txBody>
                    <a:bodyPr/>
                    <a:lstStyle/>
                    <a:p>
                      <a:pPr>
                        <a:lnSpc>
                          <a:spcPct val="115000"/>
                        </a:lnSpc>
                      </a:pPr>
                      <a:r>
                        <a:rPr lang="en-US" sz="1600">
                          <a:effectLst/>
                        </a:rPr>
                        <a:t>México</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57</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63</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59</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217184863"/>
                  </a:ext>
                </a:extLst>
              </a:tr>
              <a:tr h="262296">
                <a:tc>
                  <a:txBody>
                    <a:bodyPr/>
                    <a:lstStyle/>
                    <a:p>
                      <a:pPr>
                        <a:lnSpc>
                          <a:spcPct val="115000"/>
                        </a:lnSpc>
                      </a:pPr>
                      <a:r>
                        <a:rPr lang="en-US" sz="1600">
                          <a:effectLst/>
                        </a:rPr>
                        <a:t>Colombia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69</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65</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2903545898"/>
                  </a:ext>
                </a:extLst>
              </a:tr>
              <a:tr h="262296">
                <a:tc>
                  <a:txBody>
                    <a:bodyPr/>
                    <a:lstStyle/>
                    <a:p>
                      <a:pPr>
                        <a:lnSpc>
                          <a:spcPct val="115000"/>
                        </a:lnSpc>
                      </a:pPr>
                      <a:r>
                        <a:rPr lang="en-US" sz="1600">
                          <a:effectLst/>
                        </a:rPr>
                        <a:t>Perú</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77</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80</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73</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613238484"/>
                  </a:ext>
                </a:extLst>
              </a:tr>
              <a:tr h="262296">
                <a:tc>
                  <a:txBody>
                    <a:bodyPr/>
                    <a:lstStyle/>
                    <a:p>
                      <a:pPr>
                        <a:lnSpc>
                          <a:spcPct val="115000"/>
                        </a:lnSpc>
                      </a:pPr>
                      <a:r>
                        <a:rPr lang="en-US" sz="1600">
                          <a:effectLst/>
                        </a:rPr>
                        <a:t>Panamá</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74</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77</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75</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59213465"/>
                  </a:ext>
                </a:extLst>
              </a:tr>
              <a:tr h="262296">
                <a:tc>
                  <a:txBody>
                    <a:bodyPr/>
                    <a:lstStyle/>
                    <a:p>
                      <a:pPr>
                        <a:lnSpc>
                          <a:spcPct val="115000"/>
                        </a:lnSpc>
                      </a:pPr>
                      <a:r>
                        <a:rPr lang="en-US" sz="1600">
                          <a:effectLst/>
                        </a:rPr>
                        <a:t>Rep. Domunicana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75</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82</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00092130"/>
                  </a:ext>
                </a:extLst>
              </a:tr>
              <a:tr h="262296">
                <a:tc>
                  <a:txBody>
                    <a:bodyPr/>
                    <a:lstStyle/>
                    <a:p>
                      <a:pPr>
                        <a:lnSpc>
                          <a:spcPct val="115000"/>
                        </a:lnSpc>
                      </a:pPr>
                      <a:r>
                        <a:rPr lang="en-US" sz="1600">
                          <a:effectLst/>
                        </a:rPr>
                        <a:t>Paraguay</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88</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88</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371308993"/>
                  </a:ext>
                </a:extLst>
              </a:tr>
              <a:tr h="262296">
                <a:tc>
                  <a:txBody>
                    <a:bodyPr/>
                    <a:lstStyle/>
                    <a:p>
                      <a:pPr>
                        <a:lnSpc>
                          <a:spcPct val="115000"/>
                        </a:lnSpc>
                      </a:pPr>
                      <a:r>
                        <a:rPr lang="en-US" sz="1600">
                          <a:effectLst/>
                        </a:rPr>
                        <a:t>Ecuador</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85</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85</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90</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432262918"/>
                  </a:ext>
                </a:extLst>
              </a:tr>
              <a:tr h="262296">
                <a:tc>
                  <a:txBody>
                    <a:bodyPr/>
                    <a:lstStyle/>
                    <a:p>
                      <a:pPr>
                        <a:lnSpc>
                          <a:spcPct val="115000"/>
                        </a:lnSpc>
                      </a:pPr>
                      <a:r>
                        <a:rPr lang="en-US" sz="1600">
                          <a:effectLst/>
                        </a:rPr>
                        <a:t>Bolivia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n.d.</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101</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94</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257588894"/>
                  </a:ext>
                </a:extLst>
              </a:tr>
              <a:tr h="262296">
                <a:tc>
                  <a:txBody>
                    <a:bodyPr/>
                    <a:lstStyle/>
                    <a:p>
                      <a:pPr>
                        <a:lnSpc>
                          <a:spcPct val="115000"/>
                        </a:lnSpc>
                      </a:pPr>
                      <a:r>
                        <a:rPr lang="en-US" sz="1600">
                          <a:effectLst/>
                        </a:rPr>
                        <a:t>El Salvador</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94</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95</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98</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852609666"/>
                  </a:ext>
                </a:extLst>
              </a:tr>
              <a:tr h="262296">
                <a:tc>
                  <a:txBody>
                    <a:bodyPr/>
                    <a:lstStyle/>
                    <a:p>
                      <a:pPr>
                        <a:lnSpc>
                          <a:spcPct val="115000"/>
                        </a:lnSpc>
                      </a:pPr>
                      <a:r>
                        <a:rPr lang="en-US" sz="1600">
                          <a:effectLst/>
                        </a:rPr>
                        <a:t>Honduras</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97</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104</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959114882"/>
                  </a:ext>
                </a:extLst>
              </a:tr>
              <a:tr h="262296">
                <a:tc>
                  <a:txBody>
                    <a:bodyPr/>
                    <a:lstStyle/>
                    <a:p>
                      <a:pPr>
                        <a:lnSpc>
                          <a:spcPct val="115000"/>
                        </a:lnSpc>
                      </a:pPr>
                      <a:r>
                        <a:rPr lang="en-US" sz="1600">
                          <a:effectLst/>
                        </a:rPr>
                        <a:t>Guatemala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96</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106</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105</a:t>
                      </a:r>
                      <a:endParaRPr lang="en-US" sz="16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3584731315"/>
                  </a:ext>
                </a:extLst>
              </a:tr>
              <a:tr h="273225">
                <a:tc>
                  <a:txBody>
                    <a:bodyPr/>
                    <a:lstStyle/>
                    <a:p>
                      <a:pPr>
                        <a:lnSpc>
                          <a:spcPct val="115000"/>
                        </a:lnSpc>
                      </a:pPr>
                      <a:r>
                        <a:rPr lang="en-US" sz="1600">
                          <a:effectLst/>
                        </a:rPr>
                        <a:t>Venezuela</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102</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a:effectLst/>
                        </a:rPr>
                        <a:t>108</a:t>
                      </a:r>
                      <a:endParaRPr lang="en-US" sz="1600">
                        <a:effectLst/>
                        <a:latin typeface="Arial" panose="020B0604020202020204" pitchFamily="34" charset="0"/>
                        <a:ea typeface="Arial" panose="020B0604020202020204" pitchFamily="34" charset="0"/>
                      </a:endParaRPr>
                    </a:p>
                  </a:txBody>
                  <a:tcPr marL="68580" marR="68580" marT="0" marB="0" anchor="b"/>
                </a:tc>
                <a:tc>
                  <a:txBody>
                    <a:bodyPr/>
                    <a:lstStyle/>
                    <a:p>
                      <a:pPr algn="r">
                        <a:lnSpc>
                          <a:spcPct val="115000"/>
                        </a:lnSpc>
                      </a:pPr>
                      <a:r>
                        <a:rPr lang="en-US" sz="1600" dirty="0">
                          <a:effectLst/>
                        </a:rPr>
                        <a:t>n.d.</a:t>
                      </a:r>
                      <a:endParaRPr lang="en-US" sz="16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4006328850"/>
                  </a:ext>
                </a:extLst>
              </a:tr>
            </a:tbl>
          </a:graphicData>
        </a:graphic>
      </p:graphicFrame>
      <p:sp>
        <p:nvSpPr>
          <p:cNvPr id="9" name="Marcador de contenido 8">
            <a:extLst>
              <a:ext uri="{FF2B5EF4-FFF2-40B4-BE49-F238E27FC236}">
                <a16:creationId xmlns:a16="http://schemas.microsoft.com/office/drawing/2014/main" id="{B9B517CB-87F0-A525-1415-9F2DF23152D8}"/>
              </a:ext>
            </a:extLst>
          </p:cNvPr>
          <p:cNvSpPr>
            <a:spLocks noGrp="1"/>
          </p:cNvSpPr>
          <p:nvPr>
            <p:ph sz="half" idx="2"/>
          </p:nvPr>
        </p:nvSpPr>
        <p:spPr/>
        <p:txBody>
          <a:bodyPr/>
          <a:lstStyle/>
          <a:p>
            <a:r>
              <a:rPr lang="es-419" dirty="0"/>
              <a:t>Costa Rica empeoró su posición general del NRI en 2020 y en 2021. </a:t>
            </a:r>
          </a:p>
          <a:p>
            <a:pPr lvl="1"/>
            <a:r>
              <a:rPr lang="es-419" dirty="0"/>
              <a:t>Costa Rica 3era de </a:t>
            </a:r>
            <a:r>
              <a:rPr lang="es-419" dirty="0" err="1"/>
              <a:t>Latam</a:t>
            </a:r>
            <a:r>
              <a:rPr lang="es-419" dirty="0"/>
              <a:t> en 2019 y 2020.</a:t>
            </a:r>
          </a:p>
          <a:p>
            <a:pPr lvl="1"/>
            <a:r>
              <a:rPr lang="es-419" dirty="0"/>
              <a:t>Costa Rica 4ta de </a:t>
            </a:r>
            <a:r>
              <a:rPr lang="es-419" dirty="0" err="1"/>
              <a:t>Latam</a:t>
            </a:r>
            <a:r>
              <a:rPr lang="es-419" dirty="0"/>
              <a:t> en 2021.</a:t>
            </a:r>
            <a:endParaRPr lang="en-US" dirty="0"/>
          </a:p>
        </p:txBody>
      </p:sp>
    </p:spTree>
    <p:extLst>
      <p:ext uri="{BB962C8B-B14F-4D97-AF65-F5344CB8AC3E}">
        <p14:creationId xmlns:p14="http://schemas.microsoft.com/office/powerpoint/2010/main" val="270634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627EB-DEE2-3FCB-E145-6165B2643D67}"/>
              </a:ext>
            </a:extLst>
          </p:cNvPr>
          <p:cNvSpPr>
            <a:spLocks noGrp="1"/>
          </p:cNvSpPr>
          <p:nvPr>
            <p:ph type="title"/>
          </p:nvPr>
        </p:nvSpPr>
        <p:spPr/>
        <p:txBody>
          <a:bodyPr/>
          <a:lstStyle/>
          <a:p>
            <a:r>
              <a:rPr lang="es-419" dirty="0"/>
              <a:t>Variaciones de precios de Información y Comunicación – IPC (</a:t>
            </a:r>
            <a:r>
              <a:rPr lang="es-419" dirty="0" err="1"/>
              <a:t>Inec</a:t>
            </a:r>
            <a:r>
              <a:rPr lang="es-419" dirty="0"/>
              <a:t>)</a:t>
            </a:r>
            <a:endParaRPr lang="en-US" dirty="0"/>
          </a:p>
        </p:txBody>
      </p:sp>
      <p:graphicFrame>
        <p:nvGraphicFramePr>
          <p:cNvPr id="5" name="Marcador de contenido 4">
            <a:extLst>
              <a:ext uri="{FF2B5EF4-FFF2-40B4-BE49-F238E27FC236}">
                <a16:creationId xmlns:a16="http://schemas.microsoft.com/office/drawing/2014/main" id="{4F01DE34-3DFD-4882-ADCF-439E4E843CCF}"/>
              </a:ext>
            </a:extLst>
          </p:cNvPr>
          <p:cNvGraphicFramePr>
            <a:graphicFrameLocks noGrp="1"/>
          </p:cNvGraphicFramePr>
          <p:nvPr>
            <p:ph sz="half" idx="1"/>
          </p:nvPr>
        </p:nvGraphicFramePr>
        <p:xfrm>
          <a:off x="41148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Marcador de contenido 5">
            <a:extLst>
              <a:ext uri="{FF2B5EF4-FFF2-40B4-BE49-F238E27FC236}">
                <a16:creationId xmlns:a16="http://schemas.microsoft.com/office/drawing/2014/main" id="{A75A7911-39BD-491C-A705-74181B27EFDA}"/>
              </a:ext>
            </a:extLst>
          </p:cNvPr>
          <p:cNvGraphicFramePr>
            <a:graphicFrameLocks noGrp="1"/>
          </p:cNvGraphicFramePr>
          <p:nvPr>
            <p:ph sz="half" idx="2"/>
          </p:nvPr>
        </p:nvGraphicFramePr>
        <p:xfrm>
          <a:off x="6598922" y="2141537"/>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50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B537-93A9-498C-90E2-2EE46FC0C6C6}"/>
              </a:ext>
            </a:extLst>
          </p:cNvPr>
          <p:cNvSpPr>
            <a:spLocks noGrp="1"/>
          </p:cNvSpPr>
          <p:nvPr>
            <p:ph type="title"/>
          </p:nvPr>
        </p:nvSpPr>
        <p:spPr>
          <a:xfrm>
            <a:off x="838200" y="93728"/>
            <a:ext cx="10515600" cy="1168988"/>
          </a:xfrm>
        </p:spPr>
        <p:txBody>
          <a:bodyPr/>
          <a:lstStyle/>
          <a:p>
            <a:r>
              <a:rPr lang="en-US" dirty="0">
                <a:cs typeface="Calibri Light"/>
              </a:rPr>
              <a:t>Brecha digital </a:t>
            </a:r>
            <a:r>
              <a:rPr lang="en-US" dirty="0" err="1">
                <a:cs typeface="Calibri Light"/>
              </a:rPr>
              <a:t>en</a:t>
            </a:r>
            <a:r>
              <a:rPr lang="en-US" dirty="0">
                <a:cs typeface="Calibri Light"/>
              </a:rPr>
              <a:t> </a:t>
            </a:r>
            <a:r>
              <a:rPr lang="en-US" dirty="0" err="1">
                <a:cs typeface="Calibri Light"/>
              </a:rPr>
              <a:t>hogares</a:t>
            </a:r>
            <a:endParaRPr lang="en-US" dirty="0" err="1"/>
          </a:p>
        </p:txBody>
      </p:sp>
      <p:graphicFrame>
        <p:nvGraphicFramePr>
          <p:cNvPr id="6" name="Marcador de contenido 5">
            <a:extLst>
              <a:ext uri="{FF2B5EF4-FFF2-40B4-BE49-F238E27FC236}">
                <a16:creationId xmlns:a16="http://schemas.microsoft.com/office/drawing/2014/main" id="{FE57A39A-1FD5-863A-AE44-A28C65755E12}"/>
              </a:ext>
            </a:extLst>
          </p:cNvPr>
          <p:cNvGraphicFramePr>
            <a:graphicFrameLocks noGrp="1"/>
          </p:cNvGraphicFramePr>
          <p:nvPr>
            <p:ph idx="1"/>
          </p:nvPr>
        </p:nvGraphicFramePr>
        <p:xfrm>
          <a:off x="558801" y="1544320"/>
          <a:ext cx="10795000" cy="4917437"/>
        </p:xfrm>
        <a:graphic>
          <a:graphicData uri="http://schemas.openxmlformats.org/drawingml/2006/table">
            <a:tbl>
              <a:tblPr firstRow="1" firstCol="1" bandRow="1">
                <a:tableStyleId>{5C22544A-7EE6-4342-B048-85BDC9FD1C3A}</a:tableStyleId>
              </a:tblPr>
              <a:tblGrid>
                <a:gridCol w="1199549">
                  <a:extLst>
                    <a:ext uri="{9D8B030D-6E8A-4147-A177-3AD203B41FA5}">
                      <a16:colId xmlns:a16="http://schemas.microsoft.com/office/drawing/2014/main" val="3058649714"/>
                    </a:ext>
                  </a:extLst>
                </a:gridCol>
                <a:gridCol w="800013">
                  <a:extLst>
                    <a:ext uri="{9D8B030D-6E8A-4147-A177-3AD203B41FA5}">
                      <a16:colId xmlns:a16="http://schemas.microsoft.com/office/drawing/2014/main" val="2847429623"/>
                    </a:ext>
                  </a:extLst>
                </a:gridCol>
                <a:gridCol w="799072">
                  <a:extLst>
                    <a:ext uri="{9D8B030D-6E8A-4147-A177-3AD203B41FA5}">
                      <a16:colId xmlns:a16="http://schemas.microsoft.com/office/drawing/2014/main" val="1921792969"/>
                    </a:ext>
                  </a:extLst>
                </a:gridCol>
                <a:gridCol w="800013">
                  <a:extLst>
                    <a:ext uri="{9D8B030D-6E8A-4147-A177-3AD203B41FA5}">
                      <a16:colId xmlns:a16="http://schemas.microsoft.com/office/drawing/2014/main" val="1798832208"/>
                    </a:ext>
                  </a:extLst>
                </a:gridCol>
                <a:gridCol w="799072">
                  <a:extLst>
                    <a:ext uri="{9D8B030D-6E8A-4147-A177-3AD203B41FA5}">
                      <a16:colId xmlns:a16="http://schemas.microsoft.com/office/drawing/2014/main" val="235332357"/>
                    </a:ext>
                  </a:extLst>
                </a:gridCol>
                <a:gridCol w="800013">
                  <a:extLst>
                    <a:ext uri="{9D8B030D-6E8A-4147-A177-3AD203B41FA5}">
                      <a16:colId xmlns:a16="http://schemas.microsoft.com/office/drawing/2014/main" val="2127239508"/>
                    </a:ext>
                  </a:extLst>
                </a:gridCol>
                <a:gridCol w="799072">
                  <a:extLst>
                    <a:ext uri="{9D8B030D-6E8A-4147-A177-3AD203B41FA5}">
                      <a16:colId xmlns:a16="http://schemas.microsoft.com/office/drawing/2014/main" val="1535270440"/>
                    </a:ext>
                  </a:extLst>
                </a:gridCol>
                <a:gridCol w="800013">
                  <a:extLst>
                    <a:ext uri="{9D8B030D-6E8A-4147-A177-3AD203B41FA5}">
                      <a16:colId xmlns:a16="http://schemas.microsoft.com/office/drawing/2014/main" val="101885110"/>
                    </a:ext>
                  </a:extLst>
                </a:gridCol>
                <a:gridCol w="799072">
                  <a:extLst>
                    <a:ext uri="{9D8B030D-6E8A-4147-A177-3AD203B41FA5}">
                      <a16:colId xmlns:a16="http://schemas.microsoft.com/office/drawing/2014/main" val="477059136"/>
                    </a:ext>
                  </a:extLst>
                </a:gridCol>
                <a:gridCol w="800013">
                  <a:extLst>
                    <a:ext uri="{9D8B030D-6E8A-4147-A177-3AD203B41FA5}">
                      <a16:colId xmlns:a16="http://schemas.microsoft.com/office/drawing/2014/main" val="1036654893"/>
                    </a:ext>
                  </a:extLst>
                </a:gridCol>
                <a:gridCol w="799072">
                  <a:extLst>
                    <a:ext uri="{9D8B030D-6E8A-4147-A177-3AD203B41FA5}">
                      <a16:colId xmlns:a16="http://schemas.microsoft.com/office/drawing/2014/main" val="3829572948"/>
                    </a:ext>
                  </a:extLst>
                </a:gridCol>
                <a:gridCol w="800013">
                  <a:extLst>
                    <a:ext uri="{9D8B030D-6E8A-4147-A177-3AD203B41FA5}">
                      <a16:colId xmlns:a16="http://schemas.microsoft.com/office/drawing/2014/main" val="2941684174"/>
                    </a:ext>
                  </a:extLst>
                </a:gridCol>
                <a:gridCol w="800013">
                  <a:extLst>
                    <a:ext uri="{9D8B030D-6E8A-4147-A177-3AD203B41FA5}">
                      <a16:colId xmlns:a16="http://schemas.microsoft.com/office/drawing/2014/main" val="3989256352"/>
                    </a:ext>
                  </a:extLst>
                </a:gridCol>
              </a:tblGrid>
              <a:tr h="554057">
                <a:tc>
                  <a:txBody>
                    <a:bodyPr/>
                    <a:lstStyle/>
                    <a:p>
                      <a:pPr>
                        <a:lnSpc>
                          <a:spcPct val="115000"/>
                        </a:lnSpc>
                      </a:pPr>
                      <a:r>
                        <a:rPr lang="en-US" sz="1600">
                          <a:effectLst/>
                        </a:rPr>
                        <a:t>Tipo de dispositivo</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2015</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a:effectLst/>
                        </a:rPr>
                        <a:t>2019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dirty="0">
                          <a:effectLst/>
                        </a:rPr>
                        <a:t>2020</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ctr">
                        <a:lnSpc>
                          <a:spcPct val="115000"/>
                        </a:lnSpc>
                      </a:pPr>
                      <a:r>
                        <a:rPr lang="en-US" sz="1600" dirty="0">
                          <a:effectLst/>
                        </a:rPr>
                        <a:t>2021</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400843915"/>
                  </a:ext>
                </a:extLst>
              </a:tr>
              <a:tr h="326709">
                <a:tc>
                  <a:txBody>
                    <a:bodyPr/>
                    <a:lstStyle/>
                    <a:p>
                      <a:pPr>
                        <a:lnSpc>
                          <a:spcPct val="115000"/>
                        </a:lnSpc>
                      </a:pPr>
                      <a:r>
                        <a:rPr lang="en-US" sz="1200">
                          <a:effectLst/>
                        </a:rPr>
                        <a:t>Total de hogares</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1.290.138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1.327.594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1.361.373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1.381.947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1.425.297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1.462.135</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1.496.829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1.523.869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1.561.637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1.600.797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a:effectLst/>
                        </a:rPr>
                        <a:t>1.604.705</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200" dirty="0">
                          <a:effectLst/>
                        </a:rPr>
                        <a:t>1.666.276</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4262563748"/>
                  </a:ext>
                </a:extLst>
              </a:tr>
              <a:tr h="840316">
                <a:tc>
                  <a:txBody>
                    <a:bodyPr/>
                    <a:lstStyle/>
                    <a:p>
                      <a:pPr>
                        <a:lnSpc>
                          <a:spcPct val="115000"/>
                        </a:lnSpc>
                      </a:pPr>
                      <a:r>
                        <a:rPr lang="es-419" sz="1600">
                          <a:effectLst/>
                        </a:rPr>
                        <a:t>Radio o equipo de sonido*</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77,2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75,9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72,7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72,7</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69,4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68,3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65,2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63,3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60,0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56,6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55,1</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50,4</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1769087986"/>
                  </a:ext>
                </a:extLst>
              </a:tr>
              <a:tr h="554057">
                <a:tc>
                  <a:txBody>
                    <a:bodyPr/>
                    <a:lstStyle/>
                    <a:p>
                      <a:pPr>
                        <a:lnSpc>
                          <a:spcPct val="115000"/>
                        </a:lnSpc>
                      </a:pPr>
                      <a:r>
                        <a:rPr lang="en-US" sz="1600">
                          <a:effectLst/>
                        </a:rPr>
                        <a:t>Teléfono residencial</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63,6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61,3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58,0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56,1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50,1</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42,1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39,8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37,1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33,2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30,3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28,3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23,9</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766728902"/>
                  </a:ext>
                </a:extLst>
              </a:tr>
              <a:tr h="554057">
                <a:tc>
                  <a:txBody>
                    <a:bodyPr/>
                    <a:lstStyle/>
                    <a:p>
                      <a:pPr>
                        <a:lnSpc>
                          <a:spcPct val="115000"/>
                        </a:lnSpc>
                      </a:pPr>
                      <a:r>
                        <a:rPr lang="en-US" sz="1600">
                          <a:effectLst/>
                        </a:rPr>
                        <a:t>Teléfono celular</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73,8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86,3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91,8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92,7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94,1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95,6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95,7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95,9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95,9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96,2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96,3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96,5</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217366671"/>
                  </a:ext>
                </a:extLst>
              </a:tr>
              <a:tr h="554057">
                <a:tc>
                  <a:txBody>
                    <a:bodyPr/>
                    <a:lstStyle/>
                    <a:p>
                      <a:pPr>
                        <a:lnSpc>
                          <a:spcPct val="115000"/>
                        </a:lnSpc>
                      </a:pPr>
                      <a:r>
                        <a:rPr lang="en-US" sz="1600">
                          <a:effectLst/>
                        </a:rPr>
                        <a:t>Televisión paga</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40,9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46,2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52,3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58,2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62,0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64,6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66,4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69,0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70,7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70,8</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71,3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71,4</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1379701096"/>
                  </a:ext>
                </a:extLst>
              </a:tr>
              <a:tr h="554057">
                <a:tc>
                  <a:txBody>
                    <a:bodyPr/>
                    <a:lstStyle/>
                    <a:p>
                      <a:pPr>
                        <a:lnSpc>
                          <a:spcPct val="115000"/>
                        </a:lnSpc>
                      </a:pPr>
                      <a:r>
                        <a:rPr lang="en-US" sz="1400" dirty="0" err="1">
                          <a:effectLst/>
                        </a:rPr>
                        <a:t>Computadora</a:t>
                      </a:r>
                      <a:endParaRPr lang="en-US" sz="18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41,2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45,2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50,7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52,5</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52,4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48,3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46,4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46,3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46,1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46,9</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48,3</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50,1</a:t>
                      </a:r>
                      <a:endParaRPr lang="en-US" sz="2000" dirty="0">
                        <a:effectLst/>
                        <a:latin typeface="Arial" panose="020B0604020202020204" pitchFamily="34" charset="0"/>
                        <a:ea typeface="+mn-ea"/>
                      </a:endParaRPr>
                    </a:p>
                  </a:txBody>
                  <a:tcPr marL="9525" marR="9525" marT="9525" marB="9525" anchor="ctr">
                    <a:solidFill>
                      <a:srgbClr val="FFFF00"/>
                    </a:solidFill>
                  </a:tcPr>
                </a:tc>
                <a:extLst>
                  <a:ext uri="{0D108BD9-81ED-4DB2-BD59-A6C34878D82A}">
                    <a16:rowId xmlns:a16="http://schemas.microsoft.com/office/drawing/2014/main" val="3584468203"/>
                  </a:ext>
                </a:extLst>
              </a:tr>
              <a:tr h="326709">
                <a:tc>
                  <a:txBody>
                    <a:bodyPr/>
                    <a:lstStyle/>
                    <a:p>
                      <a:pPr>
                        <a:lnSpc>
                          <a:spcPct val="115000"/>
                        </a:lnSpc>
                      </a:pPr>
                      <a:r>
                        <a:rPr lang="en-US" sz="1600">
                          <a:effectLst/>
                        </a:rPr>
                        <a:t>Tablet</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25,1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24,4</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22,7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19,8</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16,7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12,9</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14,2</a:t>
                      </a:r>
                      <a:endParaRPr lang="en-US" sz="2000" dirty="0">
                        <a:effectLst/>
                        <a:latin typeface="Arial" panose="020B0604020202020204" pitchFamily="34" charset="0"/>
                        <a:ea typeface="+mn-ea"/>
                      </a:endParaRPr>
                    </a:p>
                  </a:txBody>
                  <a:tcPr marL="9525" marR="9525" marT="9525" marB="9525" anchor="ctr">
                    <a:solidFill>
                      <a:srgbClr val="FFFF00"/>
                    </a:solidFill>
                  </a:tcPr>
                </a:tc>
                <a:extLst>
                  <a:ext uri="{0D108BD9-81ED-4DB2-BD59-A6C34878D82A}">
                    <a16:rowId xmlns:a16="http://schemas.microsoft.com/office/drawing/2014/main" val="2884117192"/>
                  </a:ext>
                </a:extLst>
              </a:tr>
              <a:tr h="326709">
                <a:tc>
                  <a:txBody>
                    <a:bodyPr/>
                    <a:lstStyle/>
                    <a:p>
                      <a:pPr>
                        <a:lnSpc>
                          <a:spcPct val="115000"/>
                        </a:lnSpc>
                      </a:pPr>
                      <a:r>
                        <a:rPr lang="en-US" sz="1600">
                          <a:effectLst/>
                        </a:rPr>
                        <a:t>Fax</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n.d.</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5,1</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3,3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1,9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1,6</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0,9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0,6</a:t>
                      </a:r>
                      <a:endParaRPr lang="en-US" sz="2000" dirty="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0,5</a:t>
                      </a:r>
                      <a:endParaRPr lang="en-US" sz="2000" dirty="0">
                        <a:effectLst/>
                        <a:latin typeface="Arial" panose="020B0604020202020204" pitchFamily="34" charset="0"/>
                        <a:ea typeface="+mn-ea"/>
                      </a:endParaRPr>
                    </a:p>
                  </a:txBody>
                  <a:tcPr marL="9525" marR="9525" marT="9525" marB="9525" anchor="ctr"/>
                </a:tc>
                <a:extLst>
                  <a:ext uri="{0D108BD9-81ED-4DB2-BD59-A6C34878D82A}">
                    <a16:rowId xmlns:a16="http://schemas.microsoft.com/office/drawing/2014/main" val="3480667149"/>
                  </a:ext>
                </a:extLst>
              </a:tr>
              <a:tr h="326709">
                <a:tc>
                  <a:txBody>
                    <a:bodyPr/>
                    <a:lstStyle/>
                    <a:p>
                      <a:pPr>
                        <a:lnSpc>
                          <a:spcPct val="115000"/>
                        </a:lnSpc>
                      </a:pPr>
                      <a:r>
                        <a:rPr lang="en-US" sz="1600">
                          <a:effectLst/>
                        </a:rPr>
                        <a:t>Internet</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24,0</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33,5</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49,3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48,3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55,2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60,3</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64,9</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68,7</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a:effectLst/>
                        </a:rPr>
                        <a:t>73,2</a:t>
                      </a:r>
                      <a:endParaRPr lang="en-US" sz="2000">
                        <a:effectLst/>
                        <a:latin typeface="Arial" panose="020B0604020202020204" pitchFamily="34" charset="0"/>
                        <a:ea typeface="Arial" panose="020B0604020202020204" pitchFamily="34" charset="0"/>
                      </a:endParaRPr>
                    </a:p>
                  </a:txBody>
                  <a:tcPr marL="44450" marR="44450" marT="0" marB="0" anchor="ctr"/>
                </a:tc>
                <a:tc>
                  <a:txBody>
                    <a:bodyPr/>
                    <a:lstStyle/>
                    <a:p>
                      <a:pPr algn="r">
                        <a:lnSpc>
                          <a:spcPct val="115000"/>
                        </a:lnSpc>
                      </a:pPr>
                      <a:r>
                        <a:rPr lang="en-US" sz="1600" dirty="0">
                          <a:effectLst/>
                        </a:rPr>
                        <a:t>86,4</a:t>
                      </a:r>
                      <a:endParaRPr lang="en-US" sz="2000" dirty="0">
                        <a:effectLst/>
                        <a:latin typeface="Arial" panose="020B0604020202020204" pitchFamily="34" charset="0"/>
                        <a:ea typeface="Arial" panose="020B0604020202020204" pitchFamily="34" charset="0"/>
                      </a:endParaRPr>
                    </a:p>
                  </a:txBody>
                  <a:tcPr marL="44450" marR="44450" marT="0" marB="0" anchor="ctr">
                    <a:solidFill>
                      <a:srgbClr val="FFFF00"/>
                    </a:solidFill>
                  </a:tcPr>
                </a:tc>
                <a:tc>
                  <a:txBody>
                    <a:bodyPr/>
                    <a:lstStyle/>
                    <a:p>
                      <a:pPr algn="r">
                        <a:lnSpc>
                          <a:spcPct val="115000"/>
                        </a:lnSpc>
                      </a:pPr>
                      <a:r>
                        <a:rPr lang="en-US" sz="1600" dirty="0">
                          <a:effectLst/>
                        </a:rPr>
                        <a:t>84,8</a:t>
                      </a:r>
                      <a:endParaRPr lang="en-US" sz="2000" dirty="0">
                        <a:effectLst/>
                        <a:latin typeface="Arial" panose="020B0604020202020204" pitchFamily="34" charset="0"/>
                        <a:ea typeface="Arial" panose="020B0604020202020204" pitchFamily="34" charset="0"/>
                      </a:endParaRPr>
                    </a:p>
                  </a:txBody>
                  <a:tcPr marL="44450" marR="44450" marT="0" marB="0" anchor="ctr">
                    <a:solidFill>
                      <a:srgbClr val="FFFF00"/>
                    </a:solidFill>
                  </a:tcPr>
                </a:tc>
                <a:tc>
                  <a:txBody>
                    <a:bodyPr/>
                    <a:lstStyle/>
                    <a:p>
                      <a:pPr algn="r">
                        <a:lnSpc>
                          <a:spcPct val="115000"/>
                        </a:lnSpc>
                      </a:pPr>
                      <a:r>
                        <a:rPr lang="en-US" sz="1600" dirty="0">
                          <a:effectLst/>
                        </a:rPr>
                        <a:t>81,4</a:t>
                      </a:r>
                      <a:endParaRPr lang="en-US" sz="2000" dirty="0">
                        <a:effectLst/>
                        <a:latin typeface="Arial" panose="020B0604020202020204" pitchFamily="34" charset="0"/>
                        <a:ea typeface="+mn-ea"/>
                      </a:endParaRPr>
                    </a:p>
                  </a:txBody>
                  <a:tcPr marL="9525" marR="9525" marT="9525" marB="9525" anchor="ctr">
                    <a:solidFill>
                      <a:srgbClr val="FFFF00"/>
                    </a:solidFill>
                  </a:tcPr>
                </a:tc>
                <a:extLst>
                  <a:ext uri="{0D108BD9-81ED-4DB2-BD59-A6C34878D82A}">
                    <a16:rowId xmlns:a16="http://schemas.microsoft.com/office/drawing/2014/main" val="1311599892"/>
                  </a:ext>
                </a:extLst>
              </a:tr>
            </a:tbl>
          </a:graphicData>
        </a:graphic>
      </p:graphicFrame>
      <p:sp>
        <p:nvSpPr>
          <p:cNvPr id="7" name="Rectángulo 6">
            <a:extLst>
              <a:ext uri="{FF2B5EF4-FFF2-40B4-BE49-F238E27FC236}">
                <a16:creationId xmlns:a16="http://schemas.microsoft.com/office/drawing/2014/main" id="{3AF02817-18C4-94C1-A2FC-163AA098A655}"/>
              </a:ext>
            </a:extLst>
          </p:cNvPr>
          <p:cNvSpPr/>
          <p:nvPr/>
        </p:nvSpPr>
        <p:spPr>
          <a:xfrm>
            <a:off x="10546672" y="1544320"/>
            <a:ext cx="807128" cy="4917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698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ADD7D4-C68C-E8F1-170E-51B25BC74102}"/>
              </a:ext>
            </a:extLst>
          </p:cNvPr>
          <p:cNvSpPr>
            <a:spLocks noGrp="1"/>
          </p:cNvSpPr>
          <p:nvPr>
            <p:ph type="title"/>
          </p:nvPr>
        </p:nvSpPr>
        <p:spPr/>
        <p:txBody>
          <a:bodyPr/>
          <a:lstStyle/>
          <a:p>
            <a:r>
              <a:rPr lang="es-419" dirty="0"/>
              <a:t>Zona geográfica</a:t>
            </a:r>
            <a:endParaRPr lang="en-US" dirty="0"/>
          </a:p>
        </p:txBody>
      </p:sp>
      <p:graphicFrame>
        <p:nvGraphicFramePr>
          <p:cNvPr id="7" name="Marcador de contenido 6">
            <a:extLst>
              <a:ext uri="{FF2B5EF4-FFF2-40B4-BE49-F238E27FC236}">
                <a16:creationId xmlns:a16="http://schemas.microsoft.com/office/drawing/2014/main" id="{A12CB7A5-453A-7364-F938-F9DE362D10CF}"/>
              </a:ext>
            </a:extLst>
          </p:cNvPr>
          <p:cNvGraphicFramePr>
            <a:graphicFrameLocks noGrp="1"/>
          </p:cNvGraphicFramePr>
          <p:nvPr>
            <p:ph sz="half" idx="1"/>
          </p:nvPr>
        </p:nvGraphicFramePr>
        <p:xfrm>
          <a:off x="612559" y="1890944"/>
          <a:ext cx="10741249" cy="4438736"/>
        </p:xfrm>
        <a:graphic>
          <a:graphicData uri="http://schemas.openxmlformats.org/drawingml/2006/table">
            <a:tbl>
              <a:tblPr firstRow="1" firstCol="1" bandRow="1">
                <a:tableStyleId>{5C22544A-7EE6-4342-B048-85BDC9FD1C3A}</a:tableStyleId>
              </a:tblPr>
              <a:tblGrid>
                <a:gridCol w="1678073">
                  <a:extLst>
                    <a:ext uri="{9D8B030D-6E8A-4147-A177-3AD203B41FA5}">
                      <a16:colId xmlns:a16="http://schemas.microsoft.com/office/drawing/2014/main" val="3692652356"/>
                    </a:ext>
                  </a:extLst>
                </a:gridCol>
                <a:gridCol w="543572">
                  <a:extLst>
                    <a:ext uri="{9D8B030D-6E8A-4147-A177-3AD203B41FA5}">
                      <a16:colId xmlns:a16="http://schemas.microsoft.com/office/drawing/2014/main" val="3275338648"/>
                    </a:ext>
                  </a:extLst>
                </a:gridCol>
                <a:gridCol w="543572">
                  <a:extLst>
                    <a:ext uri="{9D8B030D-6E8A-4147-A177-3AD203B41FA5}">
                      <a16:colId xmlns:a16="http://schemas.microsoft.com/office/drawing/2014/main" val="459227834"/>
                    </a:ext>
                  </a:extLst>
                </a:gridCol>
                <a:gridCol w="543572">
                  <a:extLst>
                    <a:ext uri="{9D8B030D-6E8A-4147-A177-3AD203B41FA5}">
                      <a16:colId xmlns:a16="http://schemas.microsoft.com/office/drawing/2014/main" val="3189898895"/>
                    </a:ext>
                  </a:extLst>
                </a:gridCol>
                <a:gridCol w="543572">
                  <a:extLst>
                    <a:ext uri="{9D8B030D-6E8A-4147-A177-3AD203B41FA5}">
                      <a16:colId xmlns:a16="http://schemas.microsoft.com/office/drawing/2014/main" val="1564724797"/>
                    </a:ext>
                  </a:extLst>
                </a:gridCol>
                <a:gridCol w="543572">
                  <a:extLst>
                    <a:ext uri="{9D8B030D-6E8A-4147-A177-3AD203B41FA5}">
                      <a16:colId xmlns:a16="http://schemas.microsoft.com/office/drawing/2014/main" val="2839946175"/>
                    </a:ext>
                  </a:extLst>
                </a:gridCol>
                <a:gridCol w="599312">
                  <a:extLst>
                    <a:ext uri="{9D8B030D-6E8A-4147-A177-3AD203B41FA5}">
                      <a16:colId xmlns:a16="http://schemas.microsoft.com/office/drawing/2014/main" val="631413101"/>
                    </a:ext>
                  </a:extLst>
                </a:gridCol>
                <a:gridCol w="599312">
                  <a:extLst>
                    <a:ext uri="{9D8B030D-6E8A-4147-A177-3AD203B41FA5}">
                      <a16:colId xmlns:a16="http://schemas.microsoft.com/office/drawing/2014/main" val="3954676558"/>
                    </a:ext>
                  </a:extLst>
                </a:gridCol>
                <a:gridCol w="543572">
                  <a:extLst>
                    <a:ext uri="{9D8B030D-6E8A-4147-A177-3AD203B41FA5}">
                      <a16:colId xmlns:a16="http://schemas.microsoft.com/office/drawing/2014/main" val="177429947"/>
                    </a:ext>
                  </a:extLst>
                </a:gridCol>
                <a:gridCol w="543572">
                  <a:extLst>
                    <a:ext uri="{9D8B030D-6E8A-4147-A177-3AD203B41FA5}">
                      <a16:colId xmlns:a16="http://schemas.microsoft.com/office/drawing/2014/main" val="1094260441"/>
                    </a:ext>
                  </a:extLst>
                </a:gridCol>
                <a:gridCol w="543572">
                  <a:extLst>
                    <a:ext uri="{9D8B030D-6E8A-4147-A177-3AD203B41FA5}">
                      <a16:colId xmlns:a16="http://schemas.microsoft.com/office/drawing/2014/main" val="827059552"/>
                    </a:ext>
                  </a:extLst>
                </a:gridCol>
                <a:gridCol w="543572">
                  <a:extLst>
                    <a:ext uri="{9D8B030D-6E8A-4147-A177-3AD203B41FA5}">
                      <a16:colId xmlns:a16="http://schemas.microsoft.com/office/drawing/2014/main" val="3663169134"/>
                    </a:ext>
                  </a:extLst>
                </a:gridCol>
                <a:gridCol w="543572">
                  <a:extLst>
                    <a:ext uri="{9D8B030D-6E8A-4147-A177-3AD203B41FA5}">
                      <a16:colId xmlns:a16="http://schemas.microsoft.com/office/drawing/2014/main" val="4196270071"/>
                    </a:ext>
                  </a:extLst>
                </a:gridCol>
                <a:gridCol w="670844">
                  <a:extLst>
                    <a:ext uri="{9D8B030D-6E8A-4147-A177-3AD203B41FA5}">
                      <a16:colId xmlns:a16="http://schemas.microsoft.com/office/drawing/2014/main" val="1296914809"/>
                    </a:ext>
                  </a:extLst>
                </a:gridCol>
                <a:gridCol w="670844">
                  <a:extLst>
                    <a:ext uri="{9D8B030D-6E8A-4147-A177-3AD203B41FA5}">
                      <a16:colId xmlns:a16="http://schemas.microsoft.com/office/drawing/2014/main" val="3926620550"/>
                    </a:ext>
                  </a:extLst>
                </a:gridCol>
                <a:gridCol w="543572">
                  <a:extLst>
                    <a:ext uri="{9D8B030D-6E8A-4147-A177-3AD203B41FA5}">
                      <a16:colId xmlns:a16="http://schemas.microsoft.com/office/drawing/2014/main" val="4200909071"/>
                    </a:ext>
                  </a:extLst>
                </a:gridCol>
                <a:gridCol w="543572">
                  <a:extLst>
                    <a:ext uri="{9D8B030D-6E8A-4147-A177-3AD203B41FA5}">
                      <a16:colId xmlns:a16="http://schemas.microsoft.com/office/drawing/2014/main" val="4221075247"/>
                    </a:ext>
                  </a:extLst>
                </a:gridCol>
              </a:tblGrid>
              <a:tr h="351759">
                <a:tc rowSpan="2">
                  <a:txBody>
                    <a:bodyPr/>
                    <a:lstStyle/>
                    <a:p>
                      <a:pPr>
                        <a:lnSpc>
                          <a:spcPct val="115000"/>
                        </a:lnSpc>
                      </a:pPr>
                      <a:r>
                        <a:rPr lang="en-US" sz="1600">
                          <a:effectLst/>
                        </a:rPr>
                        <a:t>Tipo de dispositivo</a:t>
                      </a:r>
                      <a:endParaRPr lang="en-US" sz="1800">
                        <a:effectLst/>
                        <a:latin typeface="Arial" panose="020B0604020202020204" pitchFamily="34" charset="0"/>
                        <a:ea typeface="Arial" panose="020B0604020202020204" pitchFamily="34" charset="0"/>
                      </a:endParaRPr>
                    </a:p>
                  </a:txBody>
                  <a:tcPr marL="32641" marR="32641" marT="0" marB="0" anchor="ctr"/>
                </a:tc>
                <a:tc gridSpan="6">
                  <a:txBody>
                    <a:bodyPr/>
                    <a:lstStyle/>
                    <a:p>
                      <a:pPr algn="ctr">
                        <a:lnSpc>
                          <a:spcPct val="115000"/>
                        </a:lnSpc>
                      </a:pPr>
                      <a:r>
                        <a:rPr lang="en-US" sz="1600" dirty="0">
                          <a:effectLst/>
                        </a:rPr>
                        <a:t>Zona rural</a:t>
                      </a:r>
                      <a:endParaRPr lang="en-US" sz="1800" dirty="0">
                        <a:effectLst/>
                        <a:latin typeface="Arial" panose="020B0604020202020204" pitchFamily="34" charset="0"/>
                        <a:ea typeface="Arial" panose="020B0604020202020204" pitchFamily="34" charset="0"/>
                      </a:endParaRPr>
                    </a:p>
                  </a:txBody>
                  <a:tcPr marL="32641" marR="3264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800" dirty="0">
                        <a:effectLst/>
                        <a:latin typeface="Arial" panose="020B0604020202020204" pitchFamily="34" charset="0"/>
                      </a:endParaRPr>
                    </a:p>
                  </a:txBody>
                  <a:tcPr marL="32641" marR="32641" marT="0" marB="0" anchor="ctr"/>
                </a:tc>
                <a:tc>
                  <a:txBody>
                    <a:bodyPr/>
                    <a:lstStyle/>
                    <a:p>
                      <a:pPr algn="ctr">
                        <a:lnSpc>
                          <a:spcPct val="115000"/>
                        </a:lnSpc>
                      </a:pPr>
                      <a:r>
                        <a:rPr lang="en-US" sz="1600" dirty="0">
                          <a:effectLst/>
                        </a:rPr>
                        <a:t> </a:t>
                      </a:r>
                      <a:endParaRPr lang="en-US" sz="1800" dirty="0">
                        <a:effectLst/>
                        <a:latin typeface="Arial" panose="020B0604020202020204" pitchFamily="34" charset="0"/>
                        <a:ea typeface="Arial" panose="020B0604020202020204" pitchFamily="34" charset="0"/>
                      </a:endParaRPr>
                    </a:p>
                  </a:txBody>
                  <a:tcPr marL="6995" marR="6995" marT="6995" marB="6995">
                    <a:noFill/>
                  </a:tcPr>
                </a:tc>
                <a:tc gridSpan="6">
                  <a:txBody>
                    <a:bodyPr/>
                    <a:lstStyle/>
                    <a:p>
                      <a:pPr algn="ctr">
                        <a:lnSpc>
                          <a:spcPct val="115000"/>
                        </a:lnSpc>
                      </a:pPr>
                      <a:r>
                        <a:rPr lang="en-US" sz="1600">
                          <a:effectLst/>
                        </a:rPr>
                        <a:t>Zona urbana</a:t>
                      </a:r>
                      <a:endParaRPr lang="en-US" sz="1800">
                        <a:effectLst/>
                        <a:latin typeface="Arial" panose="020B0604020202020204" pitchFamily="34" charset="0"/>
                        <a:ea typeface="Arial" panose="020B0604020202020204" pitchFamily="34" charset="0"/>
                      </a:endParaRPr>
                    </a:p>
                  </a:txBody>
                  <a:tcPr marL="32641" marR="3264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15000"/>
                        </a:lnSpc>
                      </a:pPr>
                      <a:r>
                        <a:rPr lang="en-US" sz="1600">
                          <a:effectLst/>
                        </a:rPr>
                        <a:t> </a:t>
                      </a:r>
                      <a:endParaRPr lang="en-US" sz="1800">
                        <a:effectLst/>
                        <a:latin typeface="Arial" panose="020B0604020202020204" pitchFamily="34" charset="0"/>
                        <a:ea typeface="Arial" panose="020B0604020202020204" pitchFamily="34" charset="0"/>
                      </a:endParaRPr>
                    </a:p>
                  </a:txBody>
                  <a:tcPr marL="6995" marR="6995" marT="6995" marB="6995"/>
                </a:tc>
                <a:tc>
                  <a:txBody>
                    <a:bodyPr/>
                    <a:lstStyle/>
                    <a:p>
                      <a:pPr algn="ctr">
                        <a:lnSpc>
                          <a:spcPct val="115000"/>
                        </a:lnSpc>
                      </a:pPr>
                      <a:r>
                        <a:rPr lang="en-US" sz="1600" dirty="0">
                          <a:effectLst/>
                        </a:rPr>
                        <a:t> </a:t>
                      </a:r>
                      <a:endParaRPr lang="en-US" sz="18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2741956399"/>
                  </a:ext>
                </a:extLst>
              </a:tr>
              <a:tr h="786043">
                <a:tc vMerge="1">
                  <a:txBody>
                    <a:bodyPr/>
                    <a:lstStyle/>
                    <a:p>
                      <a:endParaRPr lang="en-US"/>
                    </a:p>
                  </a:txBody>
                  <a:tcPr/>
                </a:tc>
                <a:tc>
                  <a:txBody>
                    <a:bodyPr/>
                    <a:lstStyle/>
                    <a:p>
                      <a:pPr algn="ctr">
                        <a:lnSpc>
                          <a:spcPct val="115000"/>
                        </a:lnSpc>
                      </a:pPr>
                      <a:r>
                        <a:rPr lang="en-US" sz="1600" dirty="0">
                          <a:effectLst/>
                        </a:rPr>
                        <a:t>2015</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2016</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2017</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a:effectLst/>
                        </a:rPr>
                        <a:t>2018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2019</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2020</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2021</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chor="ctr">
                    <a:noFill/>
                  </a:tcPr>
                </a:tc>
                <a:tc>
                  <a:txBody>
                    <a:bodyPr/>
                    <a:lstStyle/>
                    <a:p>
                      <a:pPr algn="ctr">
                        <a:lnSpc>
                          <a:spcPct val="115000"/>
                        </a:lnSpc>
                      </a:pPr>
                      <a:r>
                        <a:rPr lang="en-US" sz="1600">
                          <a:effectLst/>
                        </a:rPr>
                        <a:t>2015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2016</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2017</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2018</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2019</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2020</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ctr">
                        <a:lnSpc>
                          <a:spcPct val="115000"/>
                        </a:lnSpc>
                      </a:pPr>
                      <a:r>
                        <a:rPr lang="en-US" sz="1600" dirty="0">
                          <a:effectLst/>
                        </a:rPr>
                        <a:t>2021</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1871978554"/>
                  </a:ext>
                </a:extLst>
              </a:tr>
              <a:tr h="379943">
                <a:tc>
                  <a:txBody>
                    <a:bodyPr/>
                    <a:lstStyle/>
                    <a:p>
                      <a:pPr>
                        <a:lnSpc>
                          <a:spcPct val="115000"/>
                        </a:lnSpc>
                      </a:pPr>
                      <a:r>
                        <a:rPr lang="en-US" sz="1600">
                          <a:effectLst/>
                        </a:rPr>
                        <a:t>Computadora</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31,0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29,3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29,8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29,5</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31,3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34,2</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34,2</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54,9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52,8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52,6</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52,4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52,9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53,6</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56,1</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3460838897"/>
                  </a:ext>
                </a:extLst>
              </a:tr>
              <a:tr h="379943">
                <a:tc>
                  <a:txBody>
                    <a:bodyPr/>
                    <a:lstStyle/>
                    <a:p>
                      <a:pPr>
                        <a:lnSpc>
                          <a:spcPct val="115000"/>
                        </a:lnSpc>
                      </a:pPr>
                      <a:r>
                        <a:rPr lang="en-US" sz="1600">
                          <a:effectLst/>
                        </a:rPr>
                        <a:t>Internet</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46,0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49,7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56,7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60,5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78,6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78,8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70,6</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65,7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70,6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73,3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78,0</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89,3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87,1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85,4</a:t>
                      </a:r>
                      <a:endParaRPr lang="en-US" sz="160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1476564638"/>
                  </a:ext>
                </a:extLst>
              </a:tr>
              <a:tr h="379943">
                <a:tc>
                  <a:txBody>
                    <a:bodyPr/>
                    <a:lstStyle/>
                    <a:p>
                      <a:pPr>
                        <a:lnSpc>
                          <a:spcPct val="115000"/>
                        </a:lnSpc>
                      </a:pPr>
                      <a:r>
                        <a:rPr lang="en-US" sz="1600">
                          <a:effectLst/>
                        </a:rPr>
                        <a:t>Tablet</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12,2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11,8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10,5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6,0</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30,0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29,2</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27,3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23,8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20,2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15,5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17,2</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a:effectLst/>
                        </a:rPr>
                        <a:t> </a:t>
                      </a:r>
                      <a:endParaRPr lang="en-US" sz="160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1754490808"/>
                  </a:ext>
                </a:extLst>
              </a:tr>
              <a:tr h="379943">
                <a:tc>
                  <a:txBody>
                    <a:bodyPr/>
                    <a:lstStyle/>
                    <a:p>
                      <a:pPr>
                        <a:lnSpc>
                          <a:spcPct val="115000"/>
                        </a:lnSpc>
                      </a:pPr>
                      <a:r>
                        <a:rPr lang="en-US" sz="1600">
                          <a:effectLst/>
                        </a:rPr>
                        <a:t>Fax</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0,6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0,2</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3,5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2,4</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2,1</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1,1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0,9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0,6</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210313901"/>
                  </a:ext>
                </a:extLst>
              </a:tr>
              <a:tr h="641333">
                <a:tc>
                  <a:txBody>
                    <a:bodyPr/>
                    <a:lstStyle/>
                    <a:p>
                      <a:pPr>
                        <a:lnSpc>
                          <a:spcPct val="115000"/>
                        </a:lnSpc>
                      </a:pPr>
                      <a:r>
                        <a:rPr lang="es-419" sz="1600">
                          <a:effectLst/>
                        </a:rPr>
                        <a:t>Radio o equipo de sonido</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59,5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56,5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55,2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51,2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49,3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46,8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43,2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71,6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68,4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66,4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63,3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59,4</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58,2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53,0</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3287616960"/>
                  </a:ext>
                </a:extLst>
              </a:tr>
              <a:tr h="379943">
                <a:tc>
                  <a:txBody>
                    <a:bodyPr/>
                    <a:lstStyle/>
                    <a:p>
                      <a:pPr>
                        <a:lnSpc>
                          <a:spcPct val="115000"/>
                        </a:lnSpc>
                      </a:pPr>
                      <a:r>
                        <a:rPr lang="en-US" sz="1600">
                          <a:effectLst/>
                        </a:rPr>
                        <a:t>Televisión paga</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49,9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53,8</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58,0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59,4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60,9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61,6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60,0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70,2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71,2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73,1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74,6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75,0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75,7</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226206616"/>
                  </a:ext>
                </a:extLst>
              </a:tr>
              <a:tr h="379943">
                <a:tc>
                  <a:txBody>
                    <a:bodyPr/>
                    <a:lstStyle/>
                    <a:p>
                      <a:pPr>
                        <a:lnSpc>
                          <a:spcPct val="115000"/>
                        </a:lnSpc>
                      </a:pPr>
                      <a:r>
                        <a:rPr lang="en-US" sz="1600">
                          <a:effectLst/>
                        </a:rPr>
                        <a:t>Teléfono móvil</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94,0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94,7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94,7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95,1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95,9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95,9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96,2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96,1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96,2</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96,4</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96,7</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96,5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96,7</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478821470"/>
                  </a:ext>
                </a:extLst>
              </a:tr>
              <a:tr h="379943">
                <a:tc>
                  <a:txBody>
                    <a:bodyPr/>
                    <a:lstStyle/>
                    <a:p>
                      <a:pPr>
                        <a:lnSpc>
                          <a:spcPct val="115000"/>
                        </a:lnSpc>
                      </a:pPr>
                      <a:r>
                        <a:rPr lang="en-US" sz="1600">
                          <a:effectLst/>
                        </a:rPr>
                        <a:t>Teléfono fijo</a:t>
                      </a:r>
                      <a:endParaRPr lang="en-US" sz="1800">
                        <a:effectLst/>
                        <a:latin typeface="Arial" panose="020B0604020202020204" pitchFamily="34" charset="0"/>
                        <a:ea typeface="Arial" panose="020B0604020202020204" pitchFamily="34" charset="0"/>
                      </a:endParaRPr>
                    </a:p>
                  </a:txBody>
                  <a:tcPr marL="32641" marR="32641" marT="0" marB="0" anchor="b"/>
                </a:tc>
                <a:tc>
                  <a:txBody>
                    <a:bodyPr/>
                    <a:lstStyle/>
                    <a:p>
                      <a:pPr algn="r">
                        <a:lnSpc>
                          <a:spcPct val="115000"/>
                        </a:lnSpc>
                      </a:pPr>
                      <a:r>
                        <a:rPr lang="en-US" sz="1600">
                          <a:effectLst/>
                        </a:rPr>
                        <a:t>28,3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25,5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22,5</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21,1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20,0</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16,3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13,5</a:t>
                      </a:r>
                      <a:endParaRPr lang="en-US" sz="1600" dirty="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tc>
                  <a:txBody>
                    <a:bodyPr/>
                    <a:lstStyle/>
                    <a:p>
                      <a:pPr algn="r">
                        <a:lnSpc>
                          <a:spcPct val="115000"/>
                        </a:lnSpc>
                      </a:pPr>
                      <a:r>
                        <a:rPr lang="en-US" sz="1600">
                          <a:effectLst/>
                        </a:rPr>
                        <a:t>47,3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45,1</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42,6</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37,9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34,3</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a:effectLst/>
                        </a:rPr>
                        <a:t>32,9</a:t>
                      </a:r>
                      <a:endParaRPr lang="en-US" sz="1600">
                        <a:effectLst/>
                        <a:latin typeface="Arial" panose="020B0604020202020204" pitchFamily="34" charset="0"/>
                        <a:ea typeface="Arial" panose="020B0604020202020204" pitchFamily="34" charset="0"/>
                      </a:endParaRPr>
                    </a:p>
                  </a:txBody>
                  <a:tcPr marL="32641" marR="32641" marT="0" marB="0" anchor="ctr"/>
                </a:tc>
                <a:tc>
                  <a:txBody>
                    <a:bodyPr/>
                    <a:lstStyle/>
                    <a:p>
                      <a:pPr algn="r">
                        <a:lnSpc>
                          <a:spcPct val="115000"/>
                        </a:lnSpc>
                      </a:pPr>
                      <a:r>
                        <a:rPr lang="en-US" sz="1600" dirty="0">
                          <a:effectLst/>
                        </a:rPr>
                        <a:t>27,7</a:t>
                      </a:r>
                      <a:endParaRPr lang="en-US" sz="1600" dirty="0">
                        <a:effectLst/>
                        <a:latin typeface="Arial" panose="020B0604020202020204" pitchFamily="34" charset="0"/>
                        <a:ea typeface="Arial" panose="020B0604020202020204" pitchFamily="34" charset="0"/>
                      </a:endParaRPr>
                    </a:p>
                  </a:txBody>
                  <a:tcPr marL="6995" marR="6995" marT="6995" marB="6995" anchor="ctr"/>
                </a:tc>
                <a:tc>
                  <a:txBody>
                    <a:bodyPr/>
                    <a:lstStyle/>
                    <a:p>
                      <a:pPr algn="r">
                        <a:lnSpc>
                          <a:spcPct val="115000"/>
                        </a:lnSpc>
                      </a:pPr>
                      <a:r>
                        <a:rPr lang="en-US" sz="1600" dirty="0">
                          <a:effectLst/>
                        </a:rPr>
                        <a:t> </a:t>
                      </a:r>
                      <a:endParaRPr lang="en-US" sz="1600" dirty="0">
                        <a:effectLst/>
                        <a:latin typeface="Arial" panose="020B0604020202020204" pitchFamily="34" charset="0"/>
                        <a:ea typeface="Arial" panose="020B0604020202020204" pitchFamily="34" charset="0"/>
                      </a:endParaRPr>
                    </a:p>
                  </a:txBody>
                  <a:tcPr marL="6995" marR="6995" marT="6995" marB="6995">
                    <a:noFill/>
                  </a:tcPr>
                </a:tc>
                <a:extLst>
                  <a:ext uri="{0D108BD9-81ED-4DB2-BD59-A6C34878D82A}">
                    <a16:rowId xmlns:a16="http://schemas.microsoft.com/office/drawing/2014/main" val="3270965989"/>
                  </a:ext>
                </a:extLst>
              </a:tr>
            </a:tbl>
          </a:graphicData>
        </a:graphic>
      </p:graphicFrame>
      <p:sp>
        <p:nvSpPr>
          <p:cNvPr id="8" name="Rectángulo 7">
            <a:extLst>
              <a:ext uri="{FF2B5EF4-FFF2-40B4-BE49-F238E27FC236}">
                <a16:creationId xmlns:a16="http://schemas.microsoft.com/office/drawing/2014/main" id="{6DD505AD-815E-ED0F-BC9A-3AFD5956D6CE}"/>
              </a:ext>
            </a:extLst>
          </p:cNvPr>
          <p:cNvSpPr/>
          <p:nvPr/>
        </p:nvSpPr>
        <p:spPr>
          <a:xfrm>
            <a:off x="10298096" y="2228295"/>
            <a:ext cx="548935" cy="4101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0091A49D-07D8-ABE8-EAF6-60A41F3E1C04}"/>
              </a:ext>
            </a:extLst>
          </p:cNvPr>
          <p:cNvSpPr/>
          <p:nvPr/>
        </p:nvSpPr>
        <p:spPr>
          <a:xfrm>
            <a:off x="5621044" y="2291919"/>
            <a:ext cx="619958" cy="4037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23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641FF-48DE-4727-01CF-1F767764D16E}"/>
              </a:ext>
            </a:extLst>
          </p:cNvPr>
          <p:cNvSpPr>
            <a:spLocks noGrp="1"/>
          </p:cNvSpPr>
          <p:nvPr>
            <p:ph type="title"/>
          </p:nvPr>
        </p:nvSpPr>
        <p:spPr>
          <a:xfrm>
            <a:off x="627270" y="370714"/>
            <a:ext cx="5216939" cy="1325563"/>
          </a:xfrm>
        </p:spPr>
        <p:txBody>
          <a:bodyPr>
            <a:normAutofit/>
          </a:bodyPr>
          <a:lstStyle/>
          <a:p>
            <a:pPr algn="ctr"/>
            <a:r>
              <a:rPr lang="es-CR" sz="2600" b="1" dirty="0">
                <a:solidFill>
                  <a:srgbClr val="0070C0"/>
                </a:solidFill>
                <a:latin typeface="+mn-lt"/>
              </a:rPr>
              <a:t>Plan Nacional de Desarrollo de Telecomunicaciones PNDT </a:t>
            </a:r>
            <a:br>
              <a:rPr lang="es-CR" sz="2600" b="1" dirty="0">
                <a:solidFill>
                  <a:srgbClr val="0070C0"/>
                </a:solidFill>
                <a:latin typeface="+mn-lt"/>
              </a:rPr>
            </a:br>
            <a:r>
              <a:rPr lang="es-CR" sz="2600" b="1" dirty="0">
                <a:solidFill>
                  <a:srgbClr val="0070C0"/>
                </a:solidFill>
                <a:latin typeface="+mn-lt"/>
              </a:rPr>
              <a:t>2015-2021</a:t>
            </a:r>
          </a:p>
        </p:txBody>
      </p:sp>
      <p:graphicFrame>
        <p:nvGraphicFramePr>
          <p:cNvPr id="4" name="Diagrama 3">
            <a:extLst>
              <a:ext uri="{FF2B5EF4-FFF2-40B4-BE49-F238E27FC236}">
                <a16:creationId xmlns:a16="http://schemas.microsoft.com/office/drawing/2014/main" id="{2FC6288E-10E9-0C18-34CC-0D77F8ECBB9C}"/>
              </a:ext>
            </a:extLst>
          </p:cNvPr>
          <p:cNvGraphicFramePr/>
          <p:nvPr>
            <p:extLst>
              <p:ext uri="{D42A27DB-BD31-4B8C-83A1-F6EECF244321}">
                <p14:modId xmlns:p14="http://schemas.microsoft.com/office/powerpoint/2010/main" val="3599733625"/>
              </p:ext>
            </p:extLst>
          </p:nvPr>
        </p:nvGraphicFramePr>
        <p:xfrm>
          <a:off x="600767" y="1696277"/>
          <a:ext cx="4514572" cy="438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7723FE44-E055-134D-6CFA-768DB1466A40}"/>
              </a:ext>
            </a:extLst>
          </p:cNvPr>
          <p:cNvSpPr txBox="1">
            <a:spLocks/>
          </p:cNvSpPr>
          <p:nvPr/>
        </p:nvSpPr>
        <p:spPr>
          <a:xfrm>
            <a:off x="6777589" y="326409"/>
            <a:ext cx="5216939" cy="646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GOBIERNO ABIERTO</a:t>
            </a:r>
          </a:p>
        </p:txBody>
      </p:sp>
      <p:sp>
        <p:nvSpPr>
          <p:cNvPr id="9" name="CuadroTexto 8">
            <a:extLst>
              <a:ext uri="{FF2B5EF4-FFF2-40B4-BE49-F238E27FC236}">
                <a16:creationId xmlns:a16="http://schemas.microsoft.com/office/drawing/2014/main" id="{318172F7-9DB3-F2BB-9DA3-FC51AAD68F24}"/>
              </a:ext>
            </a:extLst>
          </p:cNvPr>
          <p:cNvSpPr txBox="1"/>
          <p:nvPr/>
        </p:nvSpPr>
        <p:spPr>
          <a:xfrm>
            <a:off x="7757594" y="1103595"/>
            <a:ext cx="3220278" cy="646331"/>
          </a:xfrm>
          <a:prstGeom prst="rect">
            <a:avLst/>
          </a:prstGeom>
          <a:solidFill>
            <a:schemeClr val="accent5">
              <a:lumMod val="60000"/>
              <a:lumOff val="40000"/>
            </a:schemeClr>
          </a:solidFill>
        </p:spPr>
        <p:txBody>
          <a:bodyPr wrap="square" rtlCol="0">
            <a:spAutoFit/>
          </a:bodyPr>
          <a:lstStyle/>
          <a:p>
            <a:pPr algn="ctr"/>
            <a:r>
              <a:rPr lang="es-CR" dirty="0"/>
              <a:t>Comisión Nacional para un Estado Abierto (CNEA)</a:t>
            </a:r>
          </a:p>
        </p:txBody>
      </p:sp>
      <p:sp>
        <p:nvSpPr>
          <p:cNvPr id="10" name="CuadroTexto 9">
            <a:extLst>
              <a:ext uri="{FF2B5EF4-FFF2-40B4-BE49-F238E27FC236}">
                <a16:creationId xmlns:a16="http://schemas.microsoft.com/office/drawing/2014/main" id="{728706D8-38BA-8EF4-E06A-A348A5A9A8F3}"/>
              </a:ext>
            </a:extLst>
          </p:cNvPr>
          <p:cNvSpPr txBox="1"/>
          <p:nvPr/>
        </p:nvSpPr>
        <p:spPr>
          <a:xfrm>
            <a:off x="7757594" y="1935321"/>
            <a:ext cx="3256930" cy="646331"/>
          </a:xfrm>
          <a:prstGeom prst="rect">
            <a:avLst/>
          </a:prstGeom>
          <a:solidFill>
            <a:schemeClr val="accent5">
              <a:lumMod val="60000"/>
              <a:lumOff val="40000"/>
            </a:schemeClr>
          </a:solidFill>
        </p:spPr>
        <p:txBody>
          <a:bodyPr wrap="square" rtlCol="0">
            <a:spAutoFit/>
          </a:bodyPr>
          <a:lstStyle/>
          <a:p>
            <a:pPr algn="ctr"/>
            <a:r>
              <a:rPr lang="es-CR" sz="1800" dirty="0">
                <a:effectLst/>
                <a:latin typeface="Calibri" panose="020F0502020204030204" pitchFamily="34" charset="0"/>
                <a:ea typeface="Calibri" panose="020F0502020204030204" pitchFamily="34" charset="0"/>
                <a:cs typeface="Times New Roman" panose="02020603050405020304" pitchFamily="18" charset="0"/>
              </a:rPr>
              <a:t> Plan de Acción de Estado Abierto 2019-2022</a:t>
            </a:r>
            <a:endParaRPr lang="es-CR" dirty="0"/>
          </a:p>
        </p:txBody>
      </p:sp>
      <p:sp>
        <p:nvSpPr>
          <p:cNvPr id="11" name="CuadroTexto 10">
            <a:extLst>
              <a:ext uri="{FF2B5EF4-FFF2-40B4-BE49-F238E27FC236}">
                <a16:creationId xmlns:a16="http://schemas.microsoft.com/office/drawing/2014/main" id="{890C5BC6-76F6-5AFD-2BE3-16CD45986D8B}"/>
              </a:ext>
            </a:extLst>
          </p:cNvPr>
          <p:cNvSpPr txBox="1"/>
          <p:nvPr/>
        </p:nvSpPr>
        <p:spPr>
          <a:xfrm>
            <a:off x="6184227" y="3069607"/>
            <a:ext cx="3799198" cy="369332"/>
          </a:xfrm>
          <a:prstGeom prst="rect">
            <a:avLst/>
          </a:prstGeom>
          <a:solidFill>
            <a:schemeClr val="bg1"/>
          </a:solidFill>
        </p:spPr>
        <p:txBody>
          <a:bodyPr wrap="square" rtlCol="0">
            <a:spAutoFit/>
          </a:bodyPr>
          <a:lstStyle/>
          <a:p>
            <a:pPr algn="ctr"/>
            <a:r>
              <a:rPr lang="es-CR" b="1" i="1" dirty="0"/>
              <a:t>Índice de Transparencia Legislativa</a:t>
            </a:r>
          </a:p>
        </p:txBody>
      </p:sp>
      <p:pic>
        <p:nvPicPr>
          <p:cNvPr id="17" name="Imagen 16">
            <a:extLst>
              <a:ext uri="{FF2B5EF4-FFF2-40B4-BE49-F238E27FC236}">
                <a16:creationId xmlns:a16="http://schemas.microsoft.com/office/drawing/2014/main" id="{2495CD0C-CF4A-B9B3-57A0-FC79FD20917F}"/>
              </a:ext>
            </a:extLst>
          </p:cNvPr>
          <p:cNvPicPr>
            <a:picLocks noChangeAspect="1"/>
          </p:cNvPicPr>
          <p:nvPr/>
        </p:nvPicPr>
        <p:blipFill rotWithShape="1">
          <a:blip r:embed="rId7"/>
          <a:srcRect l="7935" t="25714" r="34131" b="24721"/>
          <a:stretch/>
        </p:blipFill>
        <p:spPr>
          <a:xfrm>
            <a:off x="5624165" y="3438939"/>
            <a:ext cx="6429587" cy="3226903"/>
          </a:xfrm>
          <a:prstGeom prst="rect">
            <a:avLst/>
          </a:prstGeom>
        </p:spPr>
      </p:pic>
    </p:spTree>
    <p:extLst>
      <p:ext uri="{BB962C8B-B14F-4D97-AF65-F5344CB8AC3E}">
        <p14:creationId xmlns:p14="http://schemas.microsoft.com/office/powerpoint/2010/main" val="1080801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95D72-1F05-6B49-8B06-2758EC39A84B}"/>
              </a:ext>
            </a:extLst>
          </p:cNvPr>
          <p:cNvSpPr>
            <a:spLocks noGrp="1"/>
          </p:cNvSpPr>
          <p:nvPr>
            <p:ph type="title"/>
          </p:nvPr>
        </p:nvSpPr>
        <p:spPr/>
        <p:txBody>
          <a:bodyPr/>
          <a:lstStyle/>
          <a:p>
            <a:r>
              <a:rPr lang="es-419" dirty="0"/>
              <a:t>Zona geográfica</a:t>
            </a:r>
            <a:endParaRPr lang="en-US" dirty="0"/>
          </a:p>
        </p:txBody>
      </p:sp>
      <p:graphicFrame>
        <p:nvGraphicFramePr>
          <p:cNvPr id="5" name="Marcador de contenido 4">
            <a:extLst>
              <a:ext uri="{FF2B5EF4-FFF2-40B4-BE49-F238E27FC236}">
                <a16:creationId xmlns:a16="http://schemas.microsoft.com/office/drawing/2014/main" id="{571BAA95-E8B1-DBC0-0C03-E3790CBFE361}"/>
              </a:ext>
            </a:extLst>
          </p:cNvPr>
          <p:cNvGraphicFramePr>
            <a:graphicFrameLocks noGrp="1"/>
          </p:cNvGraphicFramePr>
          <p:nvPr>
            <p:ph sz="half" idx="1"/>
          </p:nvPr>
        </p:nvGraphicFramePr>
        <p:xfrm>
          <a:off x="465454" y="2116295"/>
          <a:ext cx="4482466" cy="2751775"/>
        </p:xfrm>
        <a:graphic>
          <a:graphicData uri="http://schemas.openxmlformats.org/drawingml/2006/table">
            <a:tbl>
              <a:tblPr firstRow="1" bandRow="1">
                <a:tableStyleId>{5C22544A-7EE6-4342-B048-85BDC9FD1C3A}</a:tableStyleId>
              </a:tblPr>
              <a:tblGrid>
                <a:gridCol w="2874748">
                  <a:extLst>
                    <a:ext uri="{9D8B030D-6E8A-4147-A177-3AD203B41FA5}">
                      <a16:colId xmlns:a16="http://schemas.microsoft.com/office/drawing/2014/main" val="2591993473"/>
                    </a:ext>
                  </a:extLst>
                </a:gridCol>
                <a:gridCol w="721932">
                  <a:extLst>
                    <a:ext uri="{9D8B030D-6E8A-4147-A177-3AD203B41FA5}">
                      <a16:colId xmlns:a16="http://schemas.microsoft.com/office/drawing/2014/main" val="2597510140"/>
                    </a:ext>
                  </a:extLst>
                </a:gridCol>
                <a:gridCol w="885786">
                  <a:extLst>
                    <a:ext uri="{9D8B030D-6E8A-4147-A177-3AD203B41FA5}">
                      <a16:colId xmlns:a16="http://schemas.microsoft.com/office/drawing/2014/main" val="4163762147"/>
                    </a:ext>
                  </a:extLst>
                </a:gridCol>
              </a:tblGrid>
              <a:tr h="1082260">
                <a:tc>
                  <a:txBody>
                    <a:bodyPr/>
                    <a:lstStyle/>
                    <a:p>
                      <a:pPr algn="just">
                        <a:lnSpc>
                          <a:spcPct val="150000"/>
                        </a:lnSpc>
                      </a:pPr>
                      <a:r>
                        <a:rPr lang="es-419" sz="1600" cap="all" dirty="0">
                          <a:effectLst/>
                        </a:rPr>
                        <a:t>Tipo de conexión</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cap="all">
                          <a:effectLst/>
                        </a:rPr>
                        <a:t>Zona Rural</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cap="all">
                          <a:effectLst/>
                        </a:rPr>
                        <a:t>Zona Urbana</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90751148"/>
                  </a:ext>
                </a:extLst>
              </a:tr>
              <a:tr h="333903">
                <a:tc>
                  <a:txBody>
                    <a:bodyPr/>
                    <a:lstStyle/>
                    <a:p>
                      <a:pPr algn="just">
                        <a:lnSpc>
                          <a:spcPct val="150000"/>
                        </a:lnSpc>
                      </a:pPr>
                      <a:r>
                        <a:rPr lang="es-419" sz="1600" dirty="0">
                          <a:effectLst/>
                        </a:rPr>
                        <a:t>Por teléfono fijo</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9.7</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7.4</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7667059"/>
                  </a:ext>
                </a:extLst>
              </a:tr>
              <a:tr h="333903">
                <a:tc>
                  <a:txBody>
                    <a:bodyPr/>
                    <a:lstStyle/>
                    <a:p>
                      <a:pPr algn="just">
                        <a:lnSpc>
                          <a:spcPct val="150000"/>
                        </a:lnSpc>
                      </a:pPr>
                      <a:r>
                        <a:rPr lang="es-419" sz="1600">
                          <a:effectLst/>
                        </a:rPr>
                        <a:t>Por cable coaxial</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32.5</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58.4</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426577901"/>
                  </a:ext>
                </a:extLst>
              </a:tr>
              <a:tr h="333903">
                <a:tc>
                  <a:txBody>
                    <a:bodyPr/>
                    <a:lstStyle/>
                    <a:p>
                      <a:pPr algn="just">
                        <a:lnSpc>
                          <a:spcPct val="150000"/>
                        </a:lnSpc>
                      </a:pPr>
                      <a:r>
                        <a:rPr lang="es-419" sz="1600">
                          <a:effectLst/>
                        </a:rPr>
                        <a:t>Por dispositivos móviles (SIM)</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49.5</a:t>
                      </a:r>
                      <a:endParaRPr lang="en-US" sz="1400" dirty="0">
                        <a:effectLst/>
                        <a:latin typeface="Arial" panose="020B0604020202020204" pitchFamily="34" charset="0"/>
                        <a:ea typeface="Arial" panose="020B0604020202020204" pitchFamily="34" charset="0"/>
                      </a:endParaRPr>
                    </a:p>
                  </a:txBody>
                  <a:tcPr marL="68580" marR="68580" marT="0" marB="0">
                    <a:solidFill>
                      <a:srgbClr val="FFFF00"/>
                    </a:solidFill>
                  </a:tcPr>
                </a:tc>
                <a:tc>
                  <a:txBody>
                    <a:bodyPr/>
                    <a:lstStyle/>
                    <a:p>
                      <a:pPr algn="just">
                        <a:lnSpc>
                          <a:spcPct val="150000"/>
                        </a:lnSpc>
                      </a:pPr>
                      <a:r>
                        <a:rPr lang="es-419" sz="1600">
                          <a:effectLst/>
                        </a:rPr>
                        <a:t>17</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88548063"/>
                  </a:ext>
                </a:extLst>
              </a:tr>
              <a:tr h="333903">
                <a:tc>
                  <a:txBody>
                    <a:bodyPr/>
                    <a:lstStyle/>
                    <a:p>
                      <a:pPr algn="just">
                        <a:lnSpc>
                          <a:spcPct val="150000"/>
                        </a:lnSpc>
                      </a:pPr>
                      <a:r>
                        <a:rPr lang="es-419" sz="1600">
                          <a:effectLst/>
                        </a:rPr>
                        <a:t>Otro tipo de conexión</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0.2</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0</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21418236"/>
                  </a:ext>
                </a:extLst>
              </a:tr>
              <a:tr h="333903">
                <a:tc>
                  <a:txBody>
                    <a:bodyPr/>
                    <a:lstStyle/>
                    <a:p>
                      <a:pPr algn="just">
                        <a:lnSpc>
                          <a:spcPct val="150000"/>
                        </a:lnSpc>
                      </a:pPr>
                      <a:r>
                        <a:rPr lang="es-419" sz="1600">
                          <a:effectLst/>
                        </a:rPr>
                        <a:t>Por fibra óptica</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8.1</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17.2</a:t>
                      </a:r>
                      <a:endParaRPr lang="en-US" sz="1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95336295"/>
                  </a:ext>
                </a:extLst>
              </a:tr>
            </a:tbl>
          </a:graphicData>
        </a:graphic>
      </p:graphicFrame>
      <p:graphicFrame>
        <p:nvGraphicFramePr>
          <p:cNvPr id="6" name="Marcador de contenido 5">
            <a:extLst>
              <a:ext uri="{FF2B5EF4-FFF2-40B4-BE49-F238E27FC236}">
                <a16:creationId xmlns:a16="http://schemas.microsoft.com/office/drawing/2014/main" id="{F8F5A737-FAD4-9CEF-0B9B-700241B2BEDA}"/>
              </a:ext>
            </a:extLst>
          </p:cNvPr>
          <p:cNvGraphicFramePr>
            <a:graphicFrameLocks noGrp="1"/>
          </p:cNvGraphicFramePr>
          <p:nvPr>
            <p:ph sz="half" idx="2"/>
          </p:nvPr>
        </p:nvGraphicFramePr>
        <p:xfrm>
          <a:off x="5364480" y="1670650"/>
          <a:ext cx="6362066" cy="3623028"/>
        </p:xfrm>
        <a:graphic>
          <a:graphicData uri="http://schemas.openxmlformats.org/drawingml/2006/table">
            <a:tbl>
              <a:tblPr firstRow="1" bandRow="1">
                <a:tableStyleId>{5C22544A-7EE6-4342-B048-85BDC9FD1C3A}</a:tableStyleId>
              </a:tblPr>
              <a:tblGrid>
                <a:gridCol w="4732917">
                  <a:extLst>
                    <a:ext uri="{9D8B030D-6E8A-4147-A177-3AD203B41FA5}">
                      <a16:colId xmlns:a16="http://schemas.microsoft.com/office/drawing/2014/main" val="146612017"/>
                    </a:ext>
                  </a:extLst>
                </a:gridCol>
                <a:gridCol w="731555">
                  <a:extLst>
                    <a:ext uri="{9D8B030D-6E8A-4147-A177-3AD203B41FA5}">
                      <a16:colId xmlns:a16="http://schemas.microsoft.com/office/drawing/2014/main" val="3565274760"/>
                    </a:ext>
                  </a:extLst>
                </a:gridCol>
                <a:gridCol w="897594">
                  <a:extLst>
                    <a:ext uri="{9D8B030D-6E8A-4147-A177-3AD203B41FA5}">
                      <a16:colId xmlns:a16="http://schemas.microsoft.com/office/drawing/2014/main" val="3457680588"/>
                    </a:ext>
                  </a:extLst>
                </a:gridCol>
              </a:tblGrid>
              <a:tr h="1012412">
                <a:tc>
                  <a:txBody>
                    <a:bodyPr/>
                    <a:lstStyle/>
                    <a:p>
                      <a:pPr algn="just">
                        <a:lnSpc>
                          <a:spcPct val="150000"/>
                        </a:lnSpc>
                      </a:pPr>
                      <a:r>
                        <a:rPr lang="es-419" sz="1600" cap="all" dirty="0">
                          <a:effectLst/>
                        </a:rPr>
                        <a:t>Razón de la Desconexión</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cap="all">
                          <a:effectLst/>
                        </a:rPr>
                        <a:t>Zona Rural</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cap="all">
                          <a:effectLst/>
                        </a:rPr>
                        <a:t>Zona Urbana</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17864785"/>
                  </a:ext>
                </a:extLst>
              </a:tr>
              <a:tr h="312353">
                <a:tc>
                  <a:txBody>
                    <a:bodyPr/>
                    <a:lstStyle/>
                    <a:p>
                      <a:pPr algn="just">
                        <a:lnSpc>
                          <a:spcPct val="150000"/>
                        </a:lnSpc>
                      </a:pPr>
                      <a:r>
                        <a:rPr lang="es-419" sz="1600">
                          <a:effectLst/>
                        </a:rPr>
                        <a:t>No lo necesitan</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28.6</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37.7</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254524107"/>
                  </a:ext>
                </a:extLst>
              </a:tr>
              <a:tr h="312353">
                <a:tc>
                  <a:txBody>
                    <a:bodyPr/>
                    <a:lstStyle/>
                    <a:p>
                      <a:pPr algn="just">
                        <a:lnSpc>
                          <a:spcPct val="150000"/>
                        </a:lnSpc>
                      </a:pPr>
                      <a:r>
                        <a:rPr lang="es-419" sz="1600">
                          <a:effectLst/>
                        </a:rPr>
                        <a:t>Tienen acceso en otro lugar</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6.7</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8.1</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55292252"/>
                  </a:ext>
                </a:extLst>
              </a:tr>
              <a:tr h="312353">
                <a:tc>
                  <a:txBody>
                    <a:bodyPr/>
                    <a:lstStyle/>
                    <a:p>
                      <a:pPr algn="just">
                        <a:lnSpc>
                          <a:spcPct val="150000"/>
                        </a:lnSpc>
                      </a:pPr>
                      <a:r>
                        <a:rPr lang="es-419" sz="1600" dirty="0">
                          <a:effectLst/>
                        </a:rPr>
                        <a:t>No saben cómo utilizarlo</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11.6</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11</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669243656"/>
                  </a:ext>
                </a:extLst>
              </a:tr>
              <a:tr h="312353">
                <a:tc>
                  <a:txBody>
                    <a:bodyPr/>
                    <a:lstStyle/>
                    <a:p>
                      <a:pPr algn="just">
                        <a:lnSpc>
                          <a:spcPct val="150000"/>
                        </a:lnSpc>
                      </a:pPr>
                      <a:r>
                        <a:rPr lang="es-419" sz="1600">
                          <a:effectLst/>
                        </a:rPr>
                        <a:t>Costo del servicio es muy elevado</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36.7</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38.3</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65785891"/>
                  </a:ext>
                </a:extLst>
              </a:tr>
              <a:tr h="312353">
                <a:tc>
                  <a:txBody>
                    <a:bodyPr/>
                    <a:lstStyle/>
                    <a:p>
                      <a:pPr algn="just">
                        <a:lnSpc>
                          <a:spcPct val="150000"/>
                        </a:lnSpc>
                      </a:pPr>
                      <a:r>
                        <a:rPr lang="es-419" sz="1600">
                          <a:effectLst/>
                        </a:rPr>
                        <a:t>Sienten amenazadas su privacidad y seguridad</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0.1</a:t>
                      </a:r>
                      <a:endParaRPr lang="en-US" sz="14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0</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48152089"/>
                  </a:ext>
                </a:extLst>
              </a:tr>
              <a:tr h="312353">
                <a:tc>
                  <a:txBody>
                    <a:bodyPr/>
                    <a:lstStyle/>
                    <a:p>
                      <a:pPr algn="just">
                        <a:lnSpc>
                          <a:spcPct val="150000"/>
                        </a:lnSpc>
                      </a:pPr>
                      <a:r>
                        <a:rPr lang="es-419" sz="1600">
                          <a:effectLst/>
                        </a:rPr>
                        <a:t>El servicio no está disponible en la zona donde viven</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14.5</a:t>
                      </a:r>
                      <a:endParaRPr lang="en-US" sz="1400" dirty="0">
                        <a:effectLst/>
                        <a:latin typeface="Arial" panose="020B0604020202020204" pitchFamily="34" charset="0"/>
                        <a:ea typeface="Arial" panose="020B0604020202020204" pitchFamily="34" charset="0"/>
                      </a:endParaRPr>
                    </a:p>
                  </a:txBody>
                  <a:tcPr marL="68580" marR="68580" marT="0" marB="0">
                    <a:solidFill>
                      <a:srgbClr val="FFFF00"/>
                    </a:solidFill>
                  </a:tcPr>
                </a:tc>
                <a:tc>
                  <a:txBody>
                    <a:bodyPr/>
                    <a:lstStyle/>
                    <a:p>
                      <a:pPr algn="just">
                        <a:lnSpc>
                          <a:spcPct val="150000"/>
                        </a:lnSpc>
                      </a:pPr>
                      <a:r>
                        <a:rPr lang="es-419" sz="1600">
                          <a:effectLst/>
                        </a:rPr>
                        <a:t>2.4</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7870209"/>
                  </a:ext>
                </a:extLst>
              </a:tr>
              <a:tr h="312353">
                <a:tc>
                  <a:txBody>
                    <a:bodyPr/>
                    <a:lstStyle/>
                    <a:p>
                      <a:pPr algn="just">
                        <a:lnSpc>
                          <a:spcPct val="150000"/>
                        </a:lnSpc>
                      </a:pPr>
                      <a:r>
                        <a:rPr lang="es-419" sz="1600">
                          <a:effectLst/>
                        </a:rPr>
                        <a:t>Otro</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1.1</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1.6</a:t>
                      </a:r>
                      <a:endParaRPr lang="en-U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93249835"/>
                  </a:ext>
                </a:extLst>
              </a:tr>
              <a:tr h="312353">
                <a:tc>
                  <a:txBody>
                    <a:bodyPr/>
                    <a:lstStyle/>
                    <a:p>
                      <a:pPr algn="just">
                        <a:lnSpc>
                          <a:spcPct val="150000"/>
                        </a:lnSpc>
                      </a:pPr>
                      <a:r>
                        <a:rPr lang="es-419" sz="1600">
                          <a:effectLst/>
                        </a:rPr>
                        <a:t>Se solicitó el servicio pero aún no ha sido instalado</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a:effectLst/>
                        </a:rPr>
                        <a:t>0.6</a:t>
                      </a:r>
                      <a:endParaRPr lang="en-US" sz="14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600" dirty="0">
                          <a:effectLst/>
                        </a:rPr>
                        <a:t>0.9</a:t>
                      </a:r>
                      <a:endParaRPr lang="en-US" sz="1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405537828"/>
                  </a:ext>
                </a:extLst>
              </a:tr>
            </a:tbl>
          </a:graphicData>
        </a:graphic>
      </p:graphicFrame>
    </p:spTree>
    <p:extLst>
      <p:ext uri="{BB962C8B-B14F-4D97-AF65-F5344CB8AC3E}">
        <p14:creationId xmlns:p14="http://schemas.microsoft.com/office/powerpoint/2010/main" val="144910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CA9CF-CCF7-ECA9-EB30-EB2EEB4683D6}"/>
              </a:ext>
            </a:extLst>
          </p:cNvPr>
          <p:cNvSpPr>
            <a:spLocks noGrp="1"/>
          </p:cNvSpPr>
          <p:nvPr>
            <p:ph type="title"/>
          </p:nvPr>
        </p:nvSpPr>
        <p:spPr/>
        <p:txBody>
          <a:bodyPr/>
          <a:lstStyle/>
          <a:p>
            <a:r>
              <a:rPr lang="es-419" dirty="0"/>
              <a:t>Por nivel educativo</a:t>
            </a:r>
            <a:endParaRPr lang="en-US" dirty="0"/>
          </a:p>
        </p:txBody>
      </p:sp>
      <p:graphicFrame>
        <p:nvGraphicFramePr>
          <p:cNvPr id="5" name="Marcador de contenido 4">
            <a:extLst>
              <a:ext uri="{FF2B5EF4-FFF2-40B4-BE49-F238E27FC236}">
                <a16:creationId xmlns:a16="http://schemas.microsoft.com/office/drawing/2014/main" id="{AB76C908-D399-589E-B509-62FE2795E5AE}"/>
              </a:ext>
            </a:extLst>
          </p:cNvPr>
          <p:cNvGraphicFramePr>
            <a:graphicFrameLocks noGrp="1"/>
          </p:cNvGraphicFramePr>
          <p:nvPr>
            <p:ph sz="half" idx="1"/>
            <p:extLst>
              <p:ext uri="{D42A27DB-BD31-4B8C-83A1-F6EECF244321}">
                <p14:modId xmlns:p14="http://schemas.microsoft.com/office/powerpoint/2010/main" val="1467958827"/>
              </p:ext>
            </p:extLst>
          </p:nvPr>
        </p:nvGraphicFramePr>
        <p:xfrm>
          <a:off x="1123950" y="1473200"/>
          <a:ext cx="9828530" cy="4856480"/>
        </p:xfrm>
        <a:graphic>
          <a:graphicData uri="http://schemas.openxmlformats.org/drawingml/2006/table">
            <a:tbl>
              <a:tblPr firstRow="1" firstCol="1" bandRow="1">
                <a:tableStyleId>{5C22544A-7EE6-4342-B048-85BDC9FD1C3A}</a:tableStyleId>
              </a:tblPr>
              <a:tblGrid>
                <a:gridCol w="2918659">
                  <a:extLst>
                    <a:ext uri="{9D8B030D-6E8A-4147-A177-3AD203B41FA5}">
                      <a16:colId xmlns:a16="http://schemas.microsoft.com/office/drawing/2014/main" val="3883249413"/>
                    </a:ext>
                  </a:extLst>
                </a:gridCol>
                <a:gridCol w="2149450">
                  <a:extLst>
                    <a:ext uri="{9D8B030D-6E8A-4147-A177-3AD203B41FA5}">
                      <a16:colId xmlns:a16="http://schemas.microsoft.com/office/drawing/2014/main" val="1783917120"/>
                    </a:ext>
                  </a:extLst>
                </a:gridCol>
                <a:gridCol w="2764815">
                  <a:extLst>
                    <a:ext uri="{9D8B030D-6E8A-4147-A177-3AD203B41FA5}">
                      <a16:colId xmlns:a16="http://schemas.microsoft.com/office/drawing/2014/main" val="3340020703"/>
                    </a:ext>
                  </a:extLst>
                </a:gridCol>
                <a:gridCol w="1995606">
                  <a:extLst>
                    <a:ext uri="{9D8B030D-6E8A-4147-A177-3AD203B41FA5}">
                      <a16:colId xmlns:a16="http://schemas.microsoft.com/office/drawing/2014/main" val="1954922464"/>
                    </a:ext>
                  </a:extLst>
                </a:gridCol>
              </a:tblGrid>
              <a:tr h="1238294">
                <a:tc>
                  <a:txBody>
                    <a:bodyPr/>
                    <a:lstStyle/>
                    <a:p>
                      <a:endParaRPr lang="en-US" sz="2400">
                        <a:effectLst/>
                        <a:latin typeface="Arial" panose="020B0604020202020204" pitchFamily="34" charset="0"/>
                      </a:endParaRPr>
                    </a:p>
                  </a:txBody>
                  <a:tcPr marL="68580" marR="68580" marT="0" marB="0"/>
                </a:tc>
                <a:tc>
                  <a:txBody>
                    <a:bodyPr/>
                    <a:lstStyle/>
                    <a:p>
                      <a:pPr>
                        <a:lnSpc>
                          <a:spcPct val="115000"/>
                        </a:lnSpc>
                      </a:pPr>
                      <a:r>
                        <a:rPr lang="en-US" sz="2400">
                          <a:effectLst/>
                        </a:rPr>
                        <a:t>Educación primaria o menos</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en-US" sz="2400" dirty="0" err="1">
                          <a:effectLst/>
                        </a:rPr>
                        <a:t>Secundaria</a:t>
                      </a:r>
                      <a:r>
                        <a:rPr lang="en-US" sz="2400" dirty="0">
                          <a:effectLst/>
                        </a:rPr>
                        <a:t> </a:t>
                      </a:r>
                      <a:r>
                        <a:rPr lang="en-US" sz="2400" dirty="0" err="1">
                          <a:effectLst/>
                        </a:rPr>
                        <a:t>completa</a:t>
                      </a:r>
                      <a:r>
                        <a:rPr lang="en-US" sz="2400" dirty="0">
                          <a:effectLst/>
                        </a:rPr>
                        <a:t> o </a:t>
                      </a:r>
                      <a:r>
                        <a:rPr lang="en-US" sz="2400" dirty="0" err="1">
                          <a:effectLst/>
                        </a:rPr>
                        <a:t>incompleta</a:t>
                      </a:r>
                      <a:endParaRPr lang="en-US" sz="2400" dirty="0">
                        <a:effectLst/>
                        <a:latin typeface="Arial" panose="020B0604020202020204" pitchFamily="34" charset="0"/>
                        <a:ea typeface="Arial" panose="020B0604020202020204" pitchFamily="34" charset="0"/>
                      </a:endParaRPr>
                    </a:p>
                  </a:txBody>
                  <a:tcPr marL="68580" marR="68580" marT="0" marB="0"/>
                </a:tc>
                <a:tc>
                  <a:txBody>
                    <a:bodyPr/>
                    <a:lstStyle/>
                    <a:p>
                      <a:pPr>
                        <a:lnSpc>
                          <a:spcPct val="115000"/>
                        </a:lnSpc>
                      </a:pPr>
                      <a:r>
                        <a:rPr lang="en-US" sz="2400">
                          <a:effectLst/>
                        </a:rPr>
                        <a:t>Educación superior</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54689708"/>
                  </a:ext>
                </a:extLst>
              </a:tr>
              <a:tr h="451526">
                <a:tc>
                  <a:txBody>
                    <a:bodyPr/>
                    <a:lstStyle/>
                    <a:p>
                      <a:pPr>
                        <a:lnSpc>
                          <a:spcPct val="115000"/>
                        </a:lnSpc>
                      </a:pPr>
                      <a:r>
                        <a:rPr lang="es-CR" sz="1800">
                          <a:effectLst/>
                        </a:rPr>
                        <a:t>Computadora</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8.2</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40.5</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83.5</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733189354"/>
                  </a:ext>
                </a:extLst>
              </a:tr>
              <a:tr h="400122">
                <a:tc>
                  <a:txBody>
                    <a:bodyPr/>
                    <a:lstStyle/>
                    <a:p>
                      <a:pPr>
                        <a:lnSpc>
                          <a:spcPct val="115000"/>
                        </a:lnSpc>
                      </a:pPr>
                      <a:r>
                        <a:rPr lang="es-CR" sz="1800">
                          <a:effectLst/>
                        </a:rPr>
                        <a:t>Internet</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dirty="0">
                          <a:effectLst/>
                        </a:rPr>
                        <a:t>52.3</a:t>
                      </a:r>
                      <a:endParaRPr lang="en-US" sz="2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82.4</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95.5</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09026687"/>
                  </a:ext>
                </a:extLst>
              </a:tr>
              <a:tr h="400122">
                <a:tc>
                  <a:txBody>
                    <a:bodyPr/>
                    <a:lstStyle/>
                    <a:p>
                      <a:pPr>
                        <a:lnSpc>
                          <a:spcPct val="115000"/>
                        </a:lnSpc>
                      </a:pPr>
                      <a:r>
                        <a:rPr lang="es-CR" sz="1800">
                          <a:effectLst/>
                        </a:rPr>
                        <a:t>Tablet</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dirty="0">
                          <a:effectLst/>
                        </a:rPr>
                        <a:t>3</a:t>
                      </a:r>
                      <a:endParaRPr lang="en-US" sz="2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8.2</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27</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64068383"/>
                  </a:ext>
                </a:extLst>
              </a:tr>
              <a:tr h="400122">
                <a:tc>
                  <a:txBody>
                    <a:bodyPr/>
                    <a:lstStyle/>
                    <a:p>
                      <a:pPr>
                        <a:lnSpc>
                          <a:spcPct val="115000"/>
                        </a:lnSpc>
                      </a:pPr>
                      <a:r>
                        <a:rPr lang="es-CR" sz="1800">
                          <a:effectLst/>
                        </a:rPr>
                        <a:t>Fax</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0.3</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dirty="0">
                          <a:effectLst/>
                        </a:rPr>
                        <a:t>0.3</a:t>
                      </a:r>
                      <a:endParaRPr lang="en-US" sz="2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0.8</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29755892"/>
                  </a:ext>
                </a:extLst>
              </a:tr>
              <a:tr h="742170">
                <a:tc>
                  <a:txBody>
                    <a:bodyPr/>
                    <a:lstStyle/>
                    <a:p>
                      <a:pPr>
                        <a:lnSpc>
                          <a:spcPct val="115000"/>
                        </a:lnSpc>
                      </a:pPr>
                      <a:r>
                        <a:rPr lang="es-CR" sz="1800">
                          <a:effectLst/>
                        </a:rPr>
                        <a:t>Radio o equipo de sonido</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47.8</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49.9</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52.2</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457447854"/>
                  </a:ext>
                </a:extLst>
              </a:tr>
              <a:tr h="394705">
                <a:tc>
                  <a:txBody>
                    <a:bodyPr/>
                    <a:lstStyle/>
                    <a:p>
                      <a:pPr>
                        <a:lnSpc>
                          <a:spcPct val="115000"/>
                        </a:lnSpc>
                      </a:pPr>
                      <a:r>
                        <a:rPr lang="es-CR" sz="1800">
                          <a:effectLst/>
                        </a:rPr>
                        <a:t>Televisión paga</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54.4</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69</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83.1</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89816724"/>
                  </a:ext>
                </a:extLst>
              </a:tr>
              <a:tr h="412625">
                <a:tc>
                  <a:txBody>
                    <a:bodyPr/>
                    <a:lstStyle/>
                    <a:p>
                      <a:pPr>
                        <a:lnSpc>
                          <a:spcPct val="115000"/>
                        </a:lnSpc>
                      </a:pPr>
                      <a:r>
                        <a:rPr lang="es-CR" sz="1800">
                          <a:effectLst/>
                        </a:rPr>
                        <a:t>Teléfono móvil</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88</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97.9</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99.3</a:t>
                      </a:r>
                      <a:endParaRPr lang="en-US" sz="2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78764294"/>
                  </a:ext>
                </a:extLst>
              </a:tr>
              <a:tr h="416794">
                <a:tc>
                  <a:txBody>
                    <a:bodyPr/>
                    <a:lstStyle/>
                    <a:p>
                      <a:pPr>
                        <a:lnSpc>
                          <a:spcPct val="115000"/>
                        </a:lnSpc>
                      </a:pPr>
                      <a:r>
                        <a:rPr lang="es-CR" sz="1800">
                          <a:effectLst/>
                        </a:rPr>
                        <a:t>Teléfono fijo</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20.7</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a:effectLst/>
                        </a:rPr>
                        <a:t>15.5</a:t>
                      </a:r>
                      <a:endParaRPr lang="en-US" sz="2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tabLst>
                          <a:tab pos="91440" algn="l"/>
                        </a:tabLst>
                      </a:pPr>
                      <a:r>
                        <a:rPr lang="en-US" sz="2400" dirty="0">
                          <a:effectLst/>
                        </a:rPr>
                        <a:t>35.3</a:t>
                      </a:r>
                      <a:endParaRPr lang="en-US" sz="2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35589063"/>
                  </a:ext>
                </a:extLst>
              </a:tr>
            </a:tbl>
          </a:graphicData>
        </a:graphic>
      </p:graphicFrame>
    </p:spTree>
    <p:extLst>
      <p:ext uri="{BB962C8B-B14F-4D97-AF65-F5344CB8AC3E}">
        <p14:creationId xmlns:p14="http://schemas.microsoft.com/office/powerpoint/2010/main" val="1359406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12096-B05C-0ADB-65B8-F83D9D7507D8}"/>
              </a:ext>
            </a:extLst>
          </p:cNvPr>
          <p:cNvSpPr>
            <a:spLocks noGrp="1"/>
          </p:cNvSpPr>
          <p:nvPr>
            <p:ph type="title"/>
          </p:nvPr>
        </p:nvSpPr>
        <p:spPr/>
        <p:txBody>
          <a:bodyPr/>
          <a:lstStyle/>
          <a:p>
            <a:r>
              <a:rPr lang="es-419" dirty="0"/>
              <a:t>Por nivel educativo</a:t>
            </a:r>
            <a:endParaRPr lang="en-US" dirty="0"/>
          </a:p>
        </p:txBody>
      </p:sp>
      <p:graphicFrame>
        <p:nvGraphicFramePr>
          <p:cNvPr id="5" name="Marcador de contenido 4">
            <a:extLst>
              <a:ext uri="{FF2B5EF4-FFF2-40B4-BE49-F238E27FC236}">
                <a16:creationId xmlns:a16="http://schemas.microsoft.com/office/drawing/2014/main" id="{1FBC4A82-BAA9-504F-CD9A-E3A377A514FE}"/>
              </a:ext>
            </a:extLst>
          </p:cNvPr>
          <p:cNvGraphicFramePr>
            <a:graphicFrameLocks noGrp="1"/>
          </p:cNvGraphicFramePr>
          <p:nvPr>
            <p:ph sz="half" idx="1"/>
          </p:nvPr>
        </p:nvGraphicFramePr>
        <p:xfrm>
          <a:off x="407534" y="1871034"/>
          <a:ext cx="5438911" cy="2790828"/>
        </p:xfrm>
        <a:graphic>
          <a:graphicData uri="http://schemas.openxmlformats.org/drawingml/2006/table">
            <a:tbl>
              <a:tblPr firstRow="1" bandRow="1">
                <a:tableStyleId>{5C22544A-7EE6-4342-B048-85BDC9FD1C3A}</a:tableStyleId>
              </a:tblPr>
              <a:tblGrid>
                <a:gridCol w="2193139">
                  <a:extLst>
                    <a:ext uri="{9D8B030D-6E8A-4147-A177-3AD203B41FA5}">
                      <a16:colId xmlns:a16="http://schemas.microsoft.com/office/drawing/2014/main" val="4230853639"/>
                    </a:ext>
                  </a:extLst>
                </a:gridCol>
                <a:gridCol w="969709">
                  <a:extLst>
                    <a:ext uri="{9D8B030D-6E8A-4147-A177-3AD203B41FA5}">
                      <a16:colId xmlns:a16="http://schemas.microsoft.com/office/drawing/2014/main" val="2613785130"/>
                    </a:ext>
                  </a:extLst>
                </a:gridCol>
                <a:gridCol w="1047682">
                  <a:extLst>
                    <a:ext uri="{9D8B030D-6E8A-4147-A177-3AD203B41FA5}">
                      <a16:colId xmlns:a16="http://schemas.microsoft.com/office/drawing/2014/main" val="2816170398"/>
                    </a:ext>
                  </a:extLst>
                </a:gridCol>
                <a:gridCol w="1228381">
                  <a:extLst>
                    <a:ext uri="{9D8B030D-6E8A-4147-A177-3AD203B41FA5}">
                      <a16:colId xmlns:a16="http://schemas.microsoft.com/office/drawing/2014/main" val="688338684"/>
                    </a:ext>
                  </a:extLst>
                </a:gridCol>
              </a:tblGrid>
              <a:tr h="736650">
                <a:tc>
                  <a:txBody>
                    <a:bodyPr/>
                    <a:lstStyle/>
                    <a:p>
                      <a:pPr algn="just">
                        <a:lnSpc>
                          <a:spcPct val="150000"/>
                        </a:lnSpc>
                      </a:pPr>
                      <a:r>
                        <a:rPr lang="es-419" sz="1600" cap="all" dirty="0">
                          <a:effectLst/>
                        </a:rPr>
                        <a:t>Tipo de conexión</a:t>
                      </a:r>
                      <a:endParaRPr lang="en-US" sz="1200" dirty="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200" cap="all" dirty="0">
                          <a:effectLst/>
                        </a:rPr>
                        <a:t>Educación primaria o menos</a:t>
                      </a:r>
                      <a:endParaRPr lang="en-US" sz="1050" dirty="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200" cap="all" dirty="0">
                          <a:effectLst/>
                        </a:rPr>
                        <a:t>Secundaria completa o incompleta</a:t>
                      </a:r>
                      <a:endParaRPr lang="en-US" sz="1050" dirty="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200" cap="all" dirty="0">
                          <a:effectLst/>
                        </a:rPr>
                        <a:t>Educación superior</a:t>
                      </a:r>
                      <a:endParaRPr lang="en-US" sz="1050" dirty="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2619394388"/>
                  </a:ext>
                </a:extLst>
              </a:tr>
              <a:tr h="227274">
                <a:tc>
                  <a:txBody>
                    <a:bodyPr/>
                    <a:lstStyle/>
                    <a:p>
                      <a:pPr algn="just">
                        <a:lnSpc>
                          <a:spcPct val="150000"/>
                        </a:lnSpc>
                      </a:pPr>
                      <a:r>
                        <a:rPr lang="es-419" sz="1600">
                          <a:effectLst/>
                        </a:rPr>
                        <a:t>Por teléfono fijo</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6.4</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6.9</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9.4</a:t>
                      </a:r>
                      <a:endParaRPr lang="en-US" sz="120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3313827683"/>
                  </a:ext>
                </a:extLst>
              </a:tr>
              <a:tr h="227274">
                <a:tc>
                  <a:txBody>
                    <a:bodyPr/>
                    <a:lstStyle/>
                    <a:p>
                      <a:pPr algn="just">
                        <a:lnSpc>
                          <a:spcPct val="150000"/>
                        </a:lnSpc>
                      </a:pPr>
                      <a:r>
                        <a:rPr lang="es-419" sz="1600">
                          <a:effectLst/>
                        </a:rPr>
                        <a:t>Por cable coaxial</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33.6</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52.9</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57</a:t>
                      </a:r>
                      <a:endParaRPr lang="en-US" sz="120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1414888352"/>
                  </a:ext>
                </a:extLst>
              </a:tr>
              <a:tr h="227274">
                <a:tc>
                  <a:txBody>
                    <a:bodyPr/>
                    <a:lstStyle/>
                    <a:p>
                      <a:pPr algn="l">
                        <a:lnSpc>
                          <a:spcPct val="150000"/>
                        </a:lnSpc>
                      </a:pPr>
                      <a:r>
                        <a:rPr lang="es-419" sz="1600" dirty="0">
                          <a:effectLst/>
                        </a:rPr>
                        <a:t>Por dispositivos móviles (SIM)</a:t>
                      </a:r>
                      <a:endParaRPr lang="en-US" sz="1200" dirty="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dirty="0">
                          <a:effectLst/>
                        </a:rPr>
                        <a:t>54.7</a:t>
                      </a:r>
                      <a:endParaRPr lang="en-US" sz="1200" dirty="0">
                        <a:effectLst/>
                        <a:latin typeface="Arial" panose="020B0604020202020204" pitchFamily="34" charset="0"/>
                        <a:ea typeface="Arial" panose="020B0604020202020204" pitchFamily="34" charset="0"/>
                      </a:endParaRPr>
                    </a:p>
                  </a:txBody>
                  <a:tcPr marL="63672" marR="63672" marT="0" marB="0">
                    <a:solidFill>
                      <a:srgbClr val="FFFF00"/>
                    </a:solidFill>
                  </a:tcPr>
                </a:tc>
                <a:tc>
                  <a:txBody>
                    <a:bodyPr/>
                    <a:lstStyle/>
                    <a:p>
                      <a:pPr algn="just">
                        <a:lnSpc>
                          <a:spcPct val="150000"/>
                        </a:lnSpc>
                      </a:pPr>
                      <a:r>
                        <a:rPr lang="es-419" sz="1600">
                          <a:effectLst/>
                        </a:rPr>
                        <a:t>29.8</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11</a:t>
                      </a:r>
                      <a:endParaRPr lang="en-US" sz="120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3928641046"/>
                  </a:ext>
                </a:extLst>
              </a:tr>
              <a:tr h="227274">
                <a:tc>
                  <a:txBody>
                    <a:bodyPr/>
                    <a:lstStyle/>
                    <a:p>
                      <a:pPr algn="just">
                        <a:lnSpc>
                          <a:spcPct val="150000"/>
                        </a:lnSpc>
                      </a:pPr>
                      <a:r>
                        <a:rPr lang="es-419" sz="1600">
                          <a:effectLst/>
                        </a:rPr>
                        <a:t>Otro tipo de conexión</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0.1</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0</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0.1</a:t>
                      </a:r>
                      <a:endParaRPr lang="en-US" sz="120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3046466659"/>
                  </a:ext>
                </a:extLst>
              </a:tr>
              <a:tr h="227274">
                <a:tc>
                  <a:txBody>
                    <a:bodyPr/>
                    <a:lstStyle/>
                    <a:p>
                      <a:pPr algn="just">
                        <a:lnSpc>
                          <a:spcPct val="150000"/>
                        </a:lnSpc>
                      </a:pPr>
                      <a:r>
                        <a:rPr lang="es-419" sz="1600">
                          <a:effectLst/>
                        </a:rPr>
                        <a:t>Por fibra óptica</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5.2</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a:effectLst/>
                        </a:rPr>
                        <a:t>10.3</a:t>
                      </a:r>
                      <a:endParaRPr lang="en-US" sz="1200">
                        <a:effectLst/>
                        <a:latin typeface="Arial" panose="020B0604020202020204" pitchFamily="34" charset="0"/>
                        <a:ea typeface="Arial" panose="020B0604020202020204" pitchFamily="34" charset="0"/>
                      </a:endParaRPr>
                    </a:p>
                  </a:txBody>
                  <a:tcPr marL="63672" marR="63672" marT="0" marB="0"/>
                </a:tc>
                <a:tc>
                  <a:txBody>
                    <a:bodyPr/>
                    <a:lstStyle/>
                    <a:p>
                      <a:pPr algn="just">
                        <a:lnSpc>
                          <a:spcPct val="150000"/>
                        </a:lnSpc>
                      </a:pPr>
                      <a:r>
                        <a:rPr lang="es-419" sz="1600" dirty="0">
                          <a:effectLst/>
                        </a:rPr>
                        <a:t>22.6</a:t>
                      </a:r>
                      <a:endParaRPr lang="en-US" sz="1200" dirty="0">
                        <a:effectLst/>
                        <a:latin typeface="Arial" panose="020B0604020202020204" pitchFamily="34" charset="0"/>
                        <a:ea typeface="Arial" panose="020B0604020202020204" pitchFamily="34" charset="0"/>
                      </a:endParaRPr>
                    </a:p>
                  </a:txBody>
                  <a:tcPr marL="63672" marR="63672" marT="0" marB="0"/>
                </a:tc>
                <a:extLst>
                  <a:ext uri="{0D108BD9-81ED-4DB2-BD59-A6C34878D82A}">
                    <a16:rowId xmlns:a16="http://schemas.microsoft.com/office/drawing/2014/main" val="473417448"/>
                  </a:ext>
                </a:extLst>
              </a:tr>
            </a:tbl>
          </a:graphicData>
        </a:graphic>
      </p:graphicFrame>
      <p:graphicFrame>
        <p:nvGraphicFramePr>
          <p:cNvPr id="6" name="Marcador de contenido 5">
            <a:extLst>
              <a:ext uri="{FF2B5EF4-FFF2-40B4-BE49-F238E27FC236}">
                <a16:creationId xmlns:a16="http://schemas.microsoft.com/office/drawing/2014/main" id="{BDD44708-3B74-C7A0-4572-20B2FDEE4ADA}"/>
              </a:ext>
            </a:extLst>
          </p:cNvPr>
          <p:cNvGraphicFramePr>
            <a:graphicFrameLocks noGrp="1"/>
          </p:cNvGraphicFramePr>
          <p:nvPr>
            <p:ph sz="half" idx="2"/>
          </p:nvPr>
        </p:nvGraphicFramePr>
        <p:xfrm>
          <a:off x="6345555" y="1939605"/>
          <a:ext cx="4834890" cy="3782953"/>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3697685761"/>
                    </a:ext>
                  </a:extLst>
                </a:gridCol>
                <a:gridCol w="904875">
                  <a:extLst>
                    <a:ext uri="{9D8B030D-6E8A-4147-A177-3AD203B41FA5}">
                      <a16:colId xmlns:a16="http://schemas.microsoft.com/office/drawing/2014/main" val="2026683199"/>
                    </a:ext>
                  </a:extLst>
                </a:gridCol>
                <a:gridCol w="982980">
                  <a:extLst>
                    <a:ext uri="{9D8B030D-6E8A-4147-A177-3AD203B41FA5}">
                      <a16:colId xmlns:a16="http://schemas.microsoft.com/office/drawing/2014/main" val="1686055350"/>
                    </a:ext>
                  </a:extLst>
                </a:gridCol>
                <a:gridCol w="904875">
                  <a:extLst>
                    <a:ext uri="{9D8B030D-6E8A-4147-A177-3AD203B41FA5}">
                      <a16:colId xmlns:a16="http://schemas.microsoft.com/office/drawing/2014/main" val="1185627368"/>
                    </a:ext>
                  </a:extLst>
                </a:gridCol>
              </a:tblGrid>
              <a:tr h="0">
                <a:tc>
                  <a:txBody>
                    <a:bodyPr/>
                    <a:lstStyle/>
                    <a:p>
                      <a:pPr algn="just">
                        <a:lnSpc>
                          <a:spcPct val="150000"/>
                        </a:lnSpc>
                      </a:pPr>
                      <a:r>
                        <a:rPr lang="es-419" sz="1200" cap="all">
                          <a:effectLst/>
                        </a:rPr>
                        <a:t>Razón de la desconeXión</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100" cap="all" dirty="0">
                          <a:effectLst/>
                        </a:rPr>
                        <a:t>Educación primaria o menos</a:t>
                      </a:r>
                      <a:endParaRPr lang="en-US" sz="105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100" cap="all" dirty="0">
                          <a:effectLst/>
                        </a:rPr>
                        <a:t>Secundaria completa o incompleta</a:t>
                      </a:r>
                      <a:endParaRPr lang="en-US" sz="105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100" cap="all" dirty="0">
                          <a:effectLst/>
                        </a:rPr>
                        <a:t>Educación superior</a:t>
                      </a:r>
                      <a:endParaRPr lang="en-US" sz="105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58036025"/>
                  </a:ext>
                </a:extLst>
              </a:tr>
              <a:tr h="0">
                <a:tc>
                  <a:txBody>
                    <a:bodyPr/>
                    <a:lstStyle/>
                    <a:p>
                      <a:pPr algn="just">
                        <a:lnSpc>
                          <a:spcPct val="150000"/>
                        </a:lnSpc>
                      </a:pPr>
                      <a:r>
                        <a:rPr lang="es-419" sz="1200">
                          <a:effectLst/>
                        </a:rPr>
                        <a:t>No lo necesitan</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dirty="0">
                          <a:effectLst/>
                        </a:rPr>
                        <a:t>43</a:t>
                      </a:r>
                      <a:endParaRPr lang="en-US" sz="1100" dirty="0">
                        <a:effectLst/>
                        <a:latin typeface="Arial" panose="020B0604020202020204" pitchFamily="34" charset="0"/>
                        <a:ea typeface="Arial" panose="020B0604020202020204" pitchFamily="34" charset="0"/>
                      </a:endParaRPr>
                    </a:p>
                  </a:txBody>
                  <a:tcPr marL="68580" marR="68580" marT="0" marB="0">
                    <a:solidFill>
                      <a:srgbClr val="FFFF00"/>
                    </a:solidFill>
                  </a:tcPr>
                </a:tc>
                <a:tc>
                  <a:txBody>
                    <a:bodyPr/>
                    <a:lstStyle/>
                    <a:p>
                      <a:pPr algn="just">
                        <a:lnSpc>
                          <a:spcPct val="150000"/>
                        </a:lnSpc>
                      </a:pPr>
                      <a:r>
                        <a:rPr lang="es-419" sz="1200">
                          <a:effectLst/>
                        </a:rPr>
                        <a:t>24.5</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25.2</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04187020"/>
                  </a:ext>
                </a:extLst>
              </a:tr>
              <a:tr h="0">
                <a:tc>
                  <a:txBody>
                    <a:bodyPr/>
                    <a:lstStyle/>
                    <a:p>
                      <a:pPr algn="just">
                        <a:lnSpc>
                          <a:spcPct val="150000"/>
                        </a:lnSpc>
                      </a:pPr>
                      <a:r>
                        <a:rPr lang="es-419" sz="1200">
                          <a:effectLst/>
                        </a:rPr>
                        <a:t>Tienen acceso en otro lugar</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4.5</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8.4</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dirty="0">
                          <a:effectLst/>
                        </a:rPr>
                        <a:t>20.4</a:t>
                      </a:r>
                      <a:endParaRPr lang="en-US" sz="1100" dirty="0">
                        <a:effectLst/>
                        <a:latin typeface="Arial" panose="020B0604020202020204" pitchFamily="34" charset="0"/>
                        <a:ea typeface="Arial" panose="020B0604020202020204" pitchFamily="34" charset="0"/>
                      </a:endParaRPr>
                    </a:p>
                  </a:txBody>
                  <a:tcPr marL="68580" marR="68580" marT="0" marB="0">
                    <a:solidFill>
                      <a:srgbClr val="FFFF00"/>
                    </a:solidFill>
                  </a:tcPr>
                </a:tc>
                <a:extLst>
                  <a:ext uri="{0D108BD9-81ED-4DB2-BD59-A6C34878D82A}">
                    <a16:rowId xmlns:a16="http://schemas.microsoft.com/office/drawing/2014/main" val="779449832"/>
                  </a:ext>
                </a:extLst>
              </a:tr>
              <a:tr h="0">
                <a:tc>
                  <a:txBody>
                    <a:bodyPr/>
                    <a:lstStyle/>
                    <a:p>
                      <a:pPr algn="just">
                        <a:lnSpc>
                          <a:spcPct val="150000"/>
                        </a:lnSpc>
                      </a:pPr>
                      <a:r>
                        <a:rPr lang="es-419" sz="1200">
                          <a:effectLst/>
                        </a:rPr>
                        <a:t>No saben cómo utilizarlo</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17</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6</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3.9</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98930927"/>
                  </a:ext>
                </a:extLst>
              </a:tr>
              <a:tr h="0">
                <a:tc>
                  <a:txBody>
                    <a:bodyPr/>
                    <a:lstStyle/>
                    <a:p>
                      <a:pPr algn="just">
                        <a:lnSpc>
                          <a:spcPct val="150000"/>
                        </a:lnSpc>
                      </a:pPr>
                      <a:r>
                        <a:rPr lang="es-419" sz="1200" dirty="0">
                          <a:effectLst/>
                        </a:rPr>
                        <a:t>Costo del servicio es muy elevado</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dirty="0">
                          <a:effectLst/>
                        </a:rPr>
                        <a:t>29.2</a:t>
                      </a:r>
                      <a:endParaRPr lang="en-US" sz="1100" dirty="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dirty="0">
                          <a:effectLst/>
                        </a:rPr>
                        <a:t>48.8</a:t>
                      </a:r>
                      <a:endParaRPr lang="en-US" sz="1100" dirty="0">
                        <a:effectLst/>
                        <a:latin typeface="Arial" panose="020B0604020202020204" pitchFamily="34" charset="0"/>
                        <a:ea typeface="Arial" panose="020B0604020202020204" pitchFamily="34" charset="0"/>
                      </a:endParaRPr>
                    </a:p>
                  </a:txBody>
                  <a:tcPr marL="68580" marR="68580" marT="0" marB="0">
                    <a:solidFill>
                      <a:srgbClr val="FFFF00"/>
                    </a:solidFill>
                  </a:tcPr>
                </a:tc>
                <a:tc>
                  <a:txBody>
                    <a:bodyPr/>
                    <a:lstStyle/>
                    <a:p>
                      <a:pPr algn="just">
                        <a:lnSpc>
                          <a:spcPct val="150000"/>
                        </a:lnSpc>
                      </a:pPr>
                      <a:r>
                        <a:rPr lang="es-419" sz="1200" dirty="0">
                          <a:effectLst/>
                        </a:rPr>
                        <a:t>33.1</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55622737"/>
                  </a:ext>
                </a:extLst>
              </a:tr>
              <a:tr h="0">
                <a:tc>
                  <a:txBody>
                    <a:bodyPr/>
                    <a:lstStyle/>
                    <a:p>
                      <a:pPr algn="just">
                        <a:lnSpc>
                          <a:spcPct val="150000"/>
                        </a:lnSpc>
                      </a:pPr>
                      <a:r>
                        <a:rPr lang="es-419" sz="1200">
                          <a:effectLst/>
                        </a:rPr>
                        <a:t>Sienten amenazadas su privacidad y seguridad</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0.1</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749501459"/>
                  </a:ext>
                </a:extLst>
              </a:tr>
              <a:tr h="0">
                <a:tc>
                  <a:txBody>
                    <a:bodyPr/>
                    <a:lstStyle/>
                    <a:p>
                      <a:pPr algn="just">
                        <a:lnSpc>
                          <a:spcPct val="150000"/>
                        </a:lnSpc>
                      </a:pPr>
                      <a:r>
                        <a:rPr lang="es-419" sz="1200">
                          <a:effectLst/>
                        </a:rPr>
                        <a:t>El servicio no está disponible en la zona donde viven</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5.2</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9.8</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10.9</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15551149"/>
                  </a:ext>
                </a:extLst>
              </a:tr>
              <a:tr h="0">
                <a:tc>
                  <a:txBody>
                    <a:bodyPr/>
                    <a:lstStyle/>
                    <a:p>
                      <a:pPr algn="just">
                        <a:lnSpc>
                          <a:spcPct val="150000"/>
                        </a:lnSpc>
                      </a:pPr>
                      <a:r>
                        <a:rPr lang="es-419" sz="1200">
                          <a:effectLst/>
                        </a:rPr>
                        <a:t>Otro</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0.6</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1.5</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4.9</a:t>
                      </a:r>
                      <a:endParaRPr lang="en-US" sz="11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59867409"/>
                  </a:ext>
                </a:extLst>
              </a:tr>
              <a:tr h="0">
                <a:tc>
                  <a:txBody>
                    <a:bodyPr/>
                    <a:lstStyle/>
                    <a:p>
                      <a:pPr algn="just">
                        <a:lnSpc>
                          <a:spcPct val="150000"/>
                        </a:lnSpc>
                      </a:pPr>
                      <a:r>
                        <a:rPr lang="es-419" sz="1200">
                          <a:effectLst/>
                        </a:rPr>
                        <a:t>Se solicitó el servicio pero aún no ha sido instalado</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0.5</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a:effectLst/>
                        </a:rPr>
                        <a:t>0.9</a:t>
                      </a:r>
                      <a:endParaRPr lang="en-US" sz="1100">
                        <a:effectLst/>
                        <a:latin typeface="Arial" panose="020B0604020202020204" pitchFamily="34" charset="0"/>
                        <a:ea typeface="Arial" panose="020B0604020202020204" pitchFamily="34" charset="0"/>
                      </a:endParaRPr>
                    </a:p>
                  </a:txBody>
                  <a:tcPr marL="68580" marR="68580" marT="0" marB="0"/>
                </a:tc>
                <a:tc>
                  <a:txBody>
                    <a:bodyPr/>
                    <a:lstStyle/>
                    <a:p>
                      <a:pPr algn="just">
                        <a:lnSpc>
                          <a:spcPct val="150000"/>
                        </a:lnSpc>
                      </a:pPr>
                      <a:r>
                        <a:rPr lang="es-419" sz="1200" dirty="0">
                          <a:effectLst/>
                        </a:rPr>
                        <a:t>1.6</a:t>
                      </a:r>
                      <a:endParaRPr lang="en-US" sz="11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158887018"/>
                  </a:ext>
                </a:extLst>
              </a:tr>
            </a:tbl>
          </a:graphicData>
        </a:graphic>
      </p:graphicFrame>
    </p:spTree>
    <p:extLst>
      <p:ext uri="{BB962C8B-B14F-4D97-AF65-F5344CB8AC3E}">
        <p14:creationId xmlns:p14="http://schemas.microsoft.com/office/powerpoint/2010/main" val="2288494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E60B-8359-45A9-9DD7-83DAEEF8BC8F}"/>
              </a:ext>
            </a:extLst>
          </p:cNvPr>
          <p:cNvSpPr>
            <a:spLocks noGrp="1"/>
          </p:cNvSpPr>
          <p:nvPr>
            <p:ph type="ctrTitle"/>
          </p:nvPr>
        </p:nvSpPr>
        <p:spPr/>
        <p:txBody>
          <a:bodyPr/>
          <a:lstStyle/>
          <a:p>
            <a:r>
              <a:rPr lang="en-US" b="1" dirty="0">
                <a:solidFill>
                  <a:srgbClr val="002060"/>
                </a:solidFill>
                <a:cs typeface="Calibri Light"/>
              </a:rPr>
              <a:t>TIC y </a:t>
            </a:r>
            <a:r>
              <a:rPr lang="en-US" b="1" dirty="0" err="1">
                <a:solidFill>
                  <a:srgbClr val="002060"/>
                </a:solidFill>
                <a:cs typeface="Calibri Light"/>
              </a:rPr>
              <a:t>gobiernos</a:t>
            </a:r>
            <a:r>
              <a:rPr lang="en-US" b="1" dirty="0">
                <a:solidFill>
                  <a:srgbClr val="002060"/>
                </a:solidFill>
                <a:cs typeface="Calibri Light"/>
              </a:rPr>
              <a:t> locales</a:t>
            </a:r>
            <a:endParaRPr lang="en-US" b="1" dirty="0">
              <a:solidFill>
                <a:srgbClr val="002060"/>
              </a:solidFill>
            </a:endParaRPr>
          </a:p>
        </p:txBody>
      </p:sp>
      <p:sp>
        <p:nvSpPr>
          <p:cNvPr id="4" name="CuadroTexto 3">
            <a:extLst>
              <a:ext uri="{FF2B5EF4-FFF2-40B4-BE49-F238E27FC236}">
                <a16:creationId xmlns:a16="http://schemas.microsoft.com/office/drawing/2014/main" id="{A9C7B32A-CF1D-A61F-32F7-A1B36993C0E0}"/>
              </a:ext>
            </a:extLst>
          </p:cNvPr>
          <p:cNvSpPr txBox="1"/>
          <p:nvPr/>
        </p:nvSpPr>
        <p:spPr>
          <a:xfrm>
            <a:off x="4280980" y="4333461"/>
            <a:ext cx="3974486" cy="523220"/>
          </a:xfrm>
          <a:prstGeom prst="rect">
            <a:avLst/>
          </a:prstGeom>
          <a:noFill/>
        </p:spPr>
        <p:txBody>
          <a:bodyPr wrap="none" rtlCol="0">
            <a:spAutoFit/>
          </a:bodyPr>
          <a:lstStyle/>
          <a:p>
            <a:r>
              <a:rPr lang="es-CR" sz="2800" dirty="0">
                <a:latin typeface="+mj-lt"/>
              </a:rPr>
              <a:t>Alejandro Amador Zamora</a:t>
            </a:r>
          </a:p>
        </p:txBody>
      </p:sp>
    </p:spTree>
    <p:extLst>
      <p:ext uri="{BB962C8B-B14F-4D97-AF65-F5344CB8AC3E}">
        <p14:creationId xmlns:p14="http://schemas.microsoft.com/office/powerpoint/2010/main" val="639078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1B4D68-5F25-D263-FBD0-9C2FA9F8B2BA}"/>
              </a:ext>
            </a:extLst>
          </p:cNvPr>
          <p:cNvSpPr>
            <a:spLocks noGrp="1"/>
          </p:cNvSpPr>
          <p:nvPr>
            <p:ph type="title"/>
          </p:nvPr>
        </p:nvSpPr>
        <p:spPr/>
        <p:txBody>
          <a:bodyPr/>
          <a:lstStyle/>
          <a:p>
            <a:r>
              <a:rPr lang="es-419" dirty="0"/>
              <a:t>Etapas del e-Gobierno 	</a:t>
            </a:r>
            <a:endParaRPr lang="en-US" dirty="0"/>
          </a:p>
        </p:txBody>
      </p:sp>
      <p:graphicFrame>
        <p:nvGraphicFramePr>
          <p:cNvPr id="6" name="Marcador de contenido 5">
            <a:extLst>
              <a:ext uri="{FF2B5EF4-FFF2-40B4-BE49-F238E27FC236}">
                <a16:creationId xmlns:a16="http://schemas.microsoft.com/office/drawing/2014/main" id="{FF4550BF-7073-78D2-6916-25C07B1BD172}"/>
              </a:ext>
            </a:extLst>
          </p:cNvPr>
          <p:cNvGraphicFramePr>
            <a:graphicFrameLocks noGrp="1"/>
          </p:cNvGraphicFramePr>
          <p:nvPr>
            <p:ph idx="1"/>
          </p:nvPr>
        </p:nvGraphicFramePr>
        <p:xfrm>
          <a:off x="621437" y="1690688"/>
          <a:ext cx="11008311"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40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BC90-36CC-4B6D-B659-7C83C3D4A92F}"/>
              </a:ext>
            </a:extLst>
          </p:cNvPr>
          <p:cNvSpPr>
            <a:spLocks noGrp="1"/>
          </p:cNvSpPr>
          <p:nvPr>
            <p:ph type="title"/>
          </p:nvPr>
        </p:nvSpPr>
        <p:spPr>
          <a:xfrm>
            <a:off x="838200" y="114467"/>
            <a:ext cx="10515600" cy="734011"/>
          </a:xfrm>
        </p:spPr>
        <p:txBody>
          <a:bodyPr/>
          <a:lstStyle/>
          <a:p>
            <a:r>
              <a:rPr lang="en-US">
                <a:cs typeface="Calibri Light"/>
              </a:rPr>
              <a:t>Retos para la e-Municipalidad</a:t>
            </a:r>
            <a:endParaRPr lang="en-US"/>
          </a:p>
        </p:txBody>
      </p:sp>
      <p:graphicFrame>
        <p:nvGraphicFramePr>
          <p:cNvPr id="4" name="Diagram 4">
            <a:extLst>
              <a:ext uri="{FF2B5EF4-FFF2-40B4-BE49-F238E27FC236}">
                <a16:creationId xmlns:a16="http://schemas.microsoft.com/office/drawing/2014/main" id="{86E455A3-93EC-46E4-AAF9-061E767812F1}"/>
              </a:ext>
            </a:extLst>
          </p:cNvPr>
          <p:cNvGraphicFramePr>
            <a:graphicFrameLocks noGrp="1"/>
          </p:cNvGraphicFramePr>
          <p:nvPr>
            <p:ph idx="1"/>
          </p:nvPr>
        </p:nvGraphicFramePr>
        <p:xfrm>
          <a:off x="838200" y="943310"/>
          <a:ext cx="10515600" cy="5734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353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DC9B8-86CC-0EDA-70F7-D08B725FC404}"/>
              </a:ext>
            </a:extLst>
          </p:cNvPr>
          <p:cNvSpPr>
            <a:spLocks noGrp="1"/>
          </p:cNvSpPr>
          <p:nvPr>
            <p:ph type="title"/>
          </p:nvPr>
        </p:nvSpPr>
        <p:spPr>
          <a:xfrm>
            <a:off x="838200" y="0"/>
            <a:ext cx="10515600" cy="1325563"/>
          </a:xfrm>
        </p:spPr>
        <p:txBody>
          <a:bodyPr>
            <a:normAutofit/>
          </a:bodyPr>
          <a:lstStyle/>
          <a:p>
            <a:r>
              <a:rPr lang="es-419" sz="4000" dirty="0"/>
              <a:t>Índice de Gestión de Servicios Municipales (CGR)</a:t>
            </a:r>
            <a:endParaRPr lang="en-US" sz="4000" dirty="0"/>
          </a:p>
        </p:txBody>
      </p:sp>
      <p:graphicFrame>
        <p:nvGraphicFramePr>
          <p:cNvPr id="4" name="Marcador de contenido 3">
            <a:extLst>
              <a:ext uri="{FF2B5EF4-FFF2-40B4-BE49-F238E27FC236}">
                <a16:creationId xmlns:a16="http://schemas.microsoft.com/office/drawing/2014/main" id="{66B49470-A528-874C-F6DF-AD2E7C96EA73}"/>
              </a:ext>
            </a:extLst>
          </p:cNvPr>
          <p:cNvGraphicFramePr>
            <a:graphicFrameLocks noGrp="1"/>
          </p:cNvGraphicFramePr>
          <p:nvPr>
            <p:ph idx="1"/>
          </p:nvPr>
        </p:nvGraphicFramePr>
        <p:xfrm>
          <a:off x="324776" y="1391317"/>
          <a:ext cx="5447930" cy="5219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748048A9-2D0F-D7FF-EF9B-4B0C071BDECD}"/>
              </a:ext>
            </a:extLst>
          </p:cNvPr>
          <p:cNvGraphicFramePr/>
          <p:nvPr/>
        </p:nvGraphicFramePr>
        <p:xfrm>
          <a:off x="6419294" y="1349898"/>
          <a:ext cx="5447930" cy="52199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98843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0543-7AAC-43DC-A467-89FAE0CE6D32}"/>
              </a:ext>
            </a:extLst>
          </p:cNvPr>
          <p:cNvSpPr>
            <a:spLocks noGrp="1"/>
          </p:cNvSpPr>
          <p:nvPr>
            <p:ph type="title"/>
          </p:nvPr>
        </p:nvSpPr>
        <p:spPr/>
        <p:txBody>
          <a:bodyPr/>
          <a:lstStyle/>
          <a:p>
            <a:r>
              <a:rPr lang="en-US" dirty="0" err="1">
                <a:cs typeface="Calibri Light"/>
              </a:rPr>
              <a:t>Índice</a:t>
            </a:r>
            <a:r>
              <a:rPr lang="en-US" dirty="0">
                <a:cs typeface="Calibri Light"/>
              </a:rPr>
              <a:t> de </a:t>
            </a:r>
            <a:r>
              <a:rPr lang="en-US" dirty="0" err="1">
                <a:cs typeface="Calibri Light"/>
              </a:rPr>
              <a:t>Transparencia</a:t>
            </a:r>
            <a:r>
              <a:rPr lang="en-US" dirty="0">
                <a:cs typeface="Calibri Light"/>
              </a:rPr>
              <a:t> del Sector </a:t>
            </a:r>
            <a:r>
              <a:rPr lang="en-US" dirty="0" err="1">
                <a:cs typeface="Calibri Light"/>
              </a:rPr>
              <a:t>Público</a:t>
            </a:r>
            <a:endParaRPr lang="en-US" dirty="0"/>
          </a:p>
        </p:txBody>
      </p:sp>
      <p:graphicFrame>
        <p:nvGraphicFramePr>
          <p:cNvPr id="6" name="Marcador de contenido 5">
            <a:extLst>
              <a:ext uri="{FF2B5EF4-FFF2-40B4-BE49-F238E27FC236}">
                <a16:creationId xmlns:a16="http://schemas.microsoft.com/office/drawing/2014/main" id="{A61AB5F3-B533-6D61-2642-CE026EBE334B}"/>
              </a:ext>
            </a:extLst>
          </p:cNvPr>
          <p:cNvGraphicFramePr>
            <a:graphicFrameLocks noGrp="1"/>
          </p:cNvGraphicFramePr>
          <p:nvPr>
            <p:ph sz="half" idx="1"/>
          </p:nvPr>
        </p:nvGraphicFramePr>
        <p:xfrm>
          <a:off x="213360" y="2042162"/>
          <a:ext cx="5689600" cy="4134801"/>
        </p:xfrm>
        <a:graphic>
          <a:graphicData uri="http://schemas.openxmlformats.org/drawingml/2006/table">
            <a:tbl>
              <a:tblPr firstRow="1" bandRow="1">
                <a:tableStyleId>{5C22544A-7EE6-4342-B048-85BDC9FD1C3A}</a:tableStyleId>
              </a:tblPr>
              <a:tblGrid>
                <a:gridCol w="4668966">
                  <a:extLst>
                    <a:ext uri="{9D8B030D-6E8A-4147-A177-3AD203B41FA5}">
                      <a16:colId xmlns:a16="http://schemas.microsoft.com/office/drawing/2014/main" val="1013239786"/>
                    </a:ext>
                  </a:extLst>
                </a:gridCol>
                <a:gridCol w="1020634">
                  <a:extLst>
                    <a:ext uri="{9D8B030D-6E8A-4147-A177-3AD203B41FA5}">
                      <a16:colId xmlns:a16="http://schemas.microsoft.com/office/drawing/2014/main" val="1563404193"/>
                    </a:ext>
                  </a:extLst>
                </a:gridCol>
              </a:tblGrid>
              <a:tr h="375891">
                <a:tc gridSpan="2">
                  <a:txBody>
                    <a:bodyPr/>
                    <a:lstStyle/>
                    <a:p>
                      <a:pPr algn="just">
                        <a:lnSpc>
                          <a:spcPct val="107000"/>
                        </a:lnSpc>
                        <a:spcAft>
                          <a:spcPts val="800"/>
                        </a:spcAft>
                      </a:pPr>
                      <a:r>
                        <a:rPr lang="es-ES" sz="1800">
                          <a:effectLst/>
                        </a:rPr>
                        <a:t>ITSP 2021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19514832"/>
                  </a:ext>
                </a:extLst>
              </a:tr>
              <a:tr h="375891">
                <a:tc>
                  <a:txBody>
                    <a:bodyPr/>
                    <a:lstStyle/>
                    <a:p>
                      <a:pPr algn="just">
                        <a:lnSpc>
                          <a:spcPct val="107000"/>
                        </a:lnSpc>
                        <a:spcAft>
                          <a:spcPts val="800"/>
                        </a:spcAft>
                      </a:pPr>
                      <a:r>
                        <a:rPr lang="es-ES" sz="1800">
                          <a:effectLst/>
                        </a:rPr>
                        <a:t>1. Organismo de Investigación Judicial (OIJ)</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100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314405"/>
                  </a:ext>
                </a:extLst>
              </a:tr>
              <a:tr h="375891">
                <a:tc>
                  <a:txBody>
                    <a:bodyPr/>
                    <a:lstStyle/>
                    <a:p>
                      <a:pPr algn="just">
                        <a:lnSpc>
                          <a:spcPct val="107000"/>
                        </a:lnSpc>
                        <a:spcAft>
                          <a:spcPts val="800"/>
                        </a:spcAft>
                      </a:pPr>
                      <a:r>
                        <a:rPr lang="es-ES" sz="1800">
                          <a:effectLst/>
                        </a:rPr>
                        <a:t>2. Poder Judicial</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99,77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6699838"/>
                  </a:ext>
                </a:extLst>
              </a:tr>
              <a:tr h="375891">
                <a:tc>
                  <a:txBody>
                    <a:bodyPr/>
                    <a:lstStyle/>
                    <a:p>
                      <a:pPr algn="just">
                        <a:lnSpc>
                          <a:spcPct val="107000"/>
                        </a:lnSpc>
                        <a:spcAft>
                          <a:spcPts val="800"/>
                        </a:spcAft>
                      </a:pPr>
                      <a:r>
                        <a:rPr lang="es-ES" sz="1800">
                          <a:effectLst/>
                        </a:rPr>
                        <a:t>3. Ministerio Público</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98,09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7055472"/>
                  </a:ext>
                </a:extLst>
              </a:tr>
              <a:tr h="375891">
                <a:tc>
                  <a:txBody>
                    <a:bodyPr/>
                    <a:lstStyle/>
                    <a:p>
                      <a:pPr algn="just">
                        <a:lnSpc>
                          <a:spcPct val="107000"/>
                        </a:lnSpc>
                        <a:spcAft>
                          <a:spcPts val="800"/>
                        </a:spcAft>
                      </a:pPr>
                      <a:r>
                        <a:rPr lang="es-ES" sz="1800">
                          <a:effectLst/>
                        </a:rPr>
                        <a:t>4. Ministerio de Seguridad Pública</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94,84</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92412902"/>
                  </a:ext>
                </a:extLst>
              </a:tr>
              <a:tr h="375891">
                <a:tc>
                  <a:txBody>
                    <a:bodyPr/>
                    <a:lstStyle/>
                    <a:p>
                      <a:pPr algn="just">
                        <a:lnSpc>
                          <a:spcPct val="107000"/>
                        </a:lnSpc>
                        <a:spcAft>
                          <a:spcPts val="800"/>
                        </a:spcAft>
                      </a:pPr>
                      <a:r>
                        <a:rPr lang="es-ES" sz="1800">
                          <a:effectLst/>
                        </a:rPr>
                        <a:t>5. Comisión Nacional de Emergencias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93,82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1275524"/>
                  </a:ext>
                </a:extLst>
              </a:tr>
              <a:tr h="375891">
                <a:tc>
                  <a:txBody>
                    <a:bodyPr/>
                    <a:lstStyle/>
                    <a:p>
                      <a:pPr algn="just">
                        <a:lnSpc>
                          <a:spcPct val="107000"/>
                        </a:lnSpc>
                        <a:spcAft>
                          <a:spcPts val="800"/>
                        </a:spcAft>
                      </a:pPr>
                      <a:r>
                        <a:rPr lang="es-ES" sz="1800">
                          <a:effectLst/>
                        </a:rPr>
                        <a:t>6. Universidad de Costa Rica (UCR)</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90,64</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0770457"/>
                  </a:ext>
                </a:extLst>
              </a:tr>
              <a:tr h="375891">
                <a:tc>
                  <a:txBody>
                    <a:bodyPr/>
                    <a:lstStyle/>
                    <a:p>
                      <a:pPr algn="just">
                        <a:lnSpc>
                          <a:spcPct val="107000"/>
                        </a:lnSpc>
                        <a:spcAft>
                          <a:spcPts val="800"/>
                        </a:spcAft>
                      </a:pPr>
                      <a:r>
                        <a:rPr lang="es-ES" sz="1800">
                          <a:effectLst/>
                        </a:rPr>
                        <a:t>7. Municipalidad de Pococí</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87,95</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33424044"/>
                  </a:ext>
                </a:extLst>
              </a:tr>
              <a:tr h="375891">
                <a:tc>
                  <a:txBody>
                    <a:bodyPr/>
                    <a:lstStyle/>
                    <a:p>
                      <a:pPr algn="just">
                        <a:lnSpc>
                          <a:spcPct val="107000"/>
                        </a:lnSpc>
                        <a:spcAft>
                          <a:spcPts val="800"/>
                        </a:spcAft>
                      </a:pPr>
                      <a:r>
                        <a:rPr lang="es-ES" sz="1800">
                          <a:effectLst/>
                        </a:rPr>
                        <a:t>8. Cuerpo de Bomberos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87,67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5300935"/>
                  </a:ext>
                </a:extLst>
              </a:tr>
              <a:tr h="375891">
                <a:tc>
                  <a:txBody>
                    <a:bodyPr/>
                    <a:lstStyle/>
                    <a:p>
                      <a:pPr algn="just">
                        <a:lnSpc>
                          <a:spcPct val="107000"/>
                        </a:lnSpc>
                        <a:spcAft>
                          <a:spcPts val="800"/>
                        </a:spcAft>
                      </a:pPr>
                      <a:r>
                        <a:rPr lang="es-ES" sz="1800">
                          <a:effectLst/>
                        </a:rPr>
                        <a:t>9. Universidad Técnica Nacional (UTN)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a:effectLst/>
                        </a:rPr>
                        <a:t>85,86</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3538286"/>
                  </a:ext>
                </a:extLst>
              </a:tr>
              <a:tr h="375891">
                <a:tc>
                  <a:txBody>
                    <a:bodyPr/>
                    <a:lstStyle/>
                    <a:p>
                      <a:pPr algn="just">
                        <a:lnSpc>
                          <a:spcPct val="107000"/>
                        </a:lnSpc>
                        <a:spcAft>
                          <a:spcPts val="800"/>
                        </a:spcAft>
                      </a:pPr>
                      <a:r>
                        <a:rPr lang="es-ES" sz="1800">
                          <a:effectLst/>
                        </a:rPr>
                        <a:t>10. Universidad Nacional (UNA)</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S" sz="1800" dirty="0">
                          <a:effectLst/>
                        </a:rPr>
                        <a:t>82,98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7478972"/>
                  </a:ext>
                </a:extLst>
              </a:tr>
            </a:tbl>
          </a:graphicData>
        </a:graphic>
      </p:graphicFrame>
      <p:sp>
        <p:nvSpPr>
          <p:cNvPr id="5" name="Marcador de contenido 4">
            <a:extLst>
              <a:ext uri="{FF2B5EF4-FFF2-40B4-BE49-F238E27FC236}">
                <a16:creationId xmlns:a16="http://schemas.microsoft.com/office/drawing/2014/main" id="{C0E4C2F8-D3D5-524B-A952-C5D2329A3D1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138949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B66D3950-E81E-41A0-B20A-49AE4168FC0C}"/>
              </a:ext>
            </a:extLst>
          </p:cNvPr>
          <p:cNvSpPr/>
          <p:nvPr/>
        </p:nvSpPr>
        <p:spPr>
          <a:xfrm>
            <a:off x="159799" y="5672831"/>
            <a:ext cx="1444040" cy="665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AD07A354-2B93-11AF-7EF0-CD7AC04A09C4}"/>
              </a:ext>
            </a:extLst>
          </p:cNvPr>
          <p:cNvGraphicFramePr>
            <a:graphicFrameLocks noGrp="1"/>
          </p:cNvGraphicFramePr>
          <p:nvPr/>
        </p:nvGraphicFramePr>
        <p:xfrm>
          <a:off x="1677880" y="833675"/>
          <a:ext cx="9250530" cy="5442012"/>
        </p:xfrm>
        <a:graphic>
          <a:graphicData uri="http://schemas.openxmlformats.org/drawingml/2006/table">
            <a:tbl>
              <a:tblPr firstRow="1" bandRow="1">
                <a:tableStyleId>{5C22544A-7EE6-4342-B048-85BDC9FD1C3A}</a:tableStyleId>
              </a:tblPr>
              <a:tblGrid>
                <a:gridCol w="3930655">
                  <a:extLst>
                    <a:ext uri="{9D8B030D-6E8A-4147-A177-3AD203B41FA5}">
                      <a16:colId xmlns:a16="http://schemas.microsoft.com/office/drawing/2014/main" val="787185098"/>
                    </a:ext>
                  </a:extLst>
                </a:gridCol>
                <a:gridCol w="940854">
                  <a:extLst>
                    <a:ext uri="{9D8B030D-6E8A-4147-A177-3AD203B41FA5}">
                      <a16:colId xmlns:a16="http://schemas.microsoft.com/office/drawing/2014/main" val="2711519295"/>
                    </a:ext>
                  </a:extLst>
                </a:gridCol>
                <a:gridCol w="972660">
                  <a:extLst>
                    <a:ext uri="{9D8B030D-6E8A-4147-A177-3AD203B41FA5}">
                      <a16:colId xmlns:a16="http://schemas.microsoft.com/office/drawing/2014/main" val="2186581887"/>
                    </a:ext>
                  </a:extLst>
                </a:gridCol>
                <a:gridCol w="971633">
                  <a:extLst>
                    <a:ext uri="{9D8B030D-6E8A-4147-A177-3AD203B41FA5}">
                      <a16:colId xmlns:a16="http://schemas.microsoft.com/office/drawing/2014/main" val="585859522"/>
                    </a:ext>
                  </a:extLst>
                </a:gridCol>
                <a:gridCol w="891605">
                  <a:extLst>
                    <a:ext uri="{9D8B030D-6E8A-4147-A177-3AD203B41FA5}">
                      <a16:colId xmlns:a16="http://schemas.microsoft.com/office/drawing/2014/main" val="2975200008"/>
                    </a:ext>
                  </a:extLst>
                </a:gridCol>
                <a:gridCol w="820810">
                  <a:extLst>
                    <a:ext uri="{9D8B030D-6E8A-4147-A177-3AD203B41FA5}">
                      <a16:colId xmlns:a16="http://schemas.microsoft.com/office/drawing/2014/main" val="3536635715"/>
                    </a:ext>
                  </a:extLst>
                </a:gridCol>
                <a:gridCol w="722313">
                  <a:extLst>
                    <a:ext uri="{9D8B030D-6E8A-4147-A177-3AD203B41FA5}">
                      <a16:colId xmlns:a16="http://schemas.microsoft.com/office/drawing/2014/main" val="4238001420"/>
                    </a:ext>
                  </a:extLst>
                </a:gridCol>
              </a:tblGrid>
              <a:tr h="582158">
                <a:tc>
                  <a:txBody>
                    <a:bodyPr/>
                    <a:lstStyle/>
                    <a:p>
                      <a:pPr>
                        <a:lnSpc>
                          <a:spcPct val="107000"/>
                        </a:lnSpc>
                      </a:pPr>
                      <a:endParaRPr lang="en-US" sz="24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s-ES" sz="1800">
                          <a:effectLst/>
                        </a:rPr>
                        <a:t>2016</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2017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2018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2019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2020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2021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18361185"/>
                  </a:ext>
                </a:extLst>
              </a:tr>
              <a:tr h="974532">
                <a:tc>
                  <a:txBody>
                    <a:bodyPr/>
                    <a:lstStyle/>
                    <a:p>
                      <a:pPr>
                        <a:lnSpc>
                          <a:spcPct val="107000"/>
                        </a:lnSpc>
                        <a:spcAft>
                          <a:spcPts val="800"/>
                        </a:spcAft>
                      </a:pPr>
                      <a:r>
                        <a:rPr lang="es-ES" sz="1800">
                          <a:effectLst/>
                        </a:rPr>
                        <a:t>Poderes de la República y Órganos Adscritos.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53,86</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71,21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72,83</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84,07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78,09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69,48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2093349516"/>
                  </a:ext>
                </a:extLst>
              </a:tr>
              <a:tr h="582158">
                <a:tc>
                  <a:txBody>
                    <a:bodyPr/>
                    <a:lstStyle/>
                    <a:p>
                      <a:pPr>
                        <a:lnSpc>
                          <a:spcPct val="107000"/>
                        </a:lnSpc>
                        <a:spcAft>
                          <a:spcPts val="800"/>
                        </a:spcAft>
                      </a:pPr>
                      <a:r>
                        <a:rPr lang="es-ES" sz="1800" dirty="0">
                          <a:effectLst/>
                        </a:rPr>
                        <a:t>Ministerios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36,87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56,22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60,27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66,80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61,21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54,18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3672315974"/>
                  </a:ext>
                </a:extLst>
              </a:tr>
              <a:tr h="974532">
                <a:tc>
                  <a:txBody>
                    <a:bodyPr/>
                    <a:lstStyle/>
                    <a:p>
                      <a:pPr>
                        <a:lnSpc>
                          <a:spcPct val="107000"/>
                        </a:lnSpc>
                        <a:spcAft>
                          <a:spcPts val="800"/>
                        </a:spcAft>
                      </a:pPr>
                      <a:r>
                        <a:rPr lang="es-ES" sz="1800">
                          <a:effectLst/>
                        </a:rPr>
                        <a:t>Órganos Adscritos a Instituciones Autónomas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34,67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43,30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46,30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52,67</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55,50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51,64</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2499136124"/>
                  </a:ext>
                </a:extLst>
              </a:tr>
              <a:tr h="582158">
                <a:tc>
                  <a:txBody>
                    <a:bodyPr/>
                    <a:lstStyle/>
                    <a:p>
                      <a:pPr>
                        <a:lnSpc>
                          <a:spcPct val="107000"/>
                        </a:lnSpc>
                        <a:spcAft>
                          <a:spcPts val="800"/>
                        </a:spcAft>
                      </a:pPr>
                      <a:r>
                        <a:rPr lang="es-ES" sz="1800">
                          <a:effectLst/>
                        </a:rPr>
                        <a:t>Instituciones Autónomas y Semiautónomas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36,02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42,83</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45,31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56,45</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53,40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45,73</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2654315529"/>
                  </a:ext>
                </a:extLst>
              </a:tr>
              <a:tr h="582158">
                <a:tc>
                  <a:txBody>
                    <a:bodyPr/>
                    <a:lstStyle/>
                    <a:p>
                      <a:pPr>
                        <a:lnSpc>
                          <a:spcPct val="107000"/>
                        </a:lnSpc>
                        <a:spcAft>
                          <a:spcPts val="800"/>
                        </a:spcAft>
                      </a:pPr>
                      <a:r>
                        <a:rPr lang="es-ES" sz="1800">
                          <a:effectLst/>
                        </a:rPr>
                        <a:t>Órganos Adscritos a Ministerios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27,22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34,45</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39,52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46,43</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41,49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35,87</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4167525603"/>
                  </a:ext>
                </a:extLst>
              </a:tr>
              <a:tr h="582158">
                <a:tc>
                  <a:txBody>
                    <a:bodyPr/>
                    <a:lstStyle/>
                    <a:p>
                      <a:pPr>
                        <a:lnSpc>
                          <a:spcPct val="107000"/>
                        </a:lnSpc>
                        <a:spcAft>
                          <a:spcPts val="800"/>
                        </a:spcAft>
                      </a:pPr>
                      <a:r>
                        <a:rPr lang="es-ES" sz="1800">
                          <a:effectLst/>
                        </a:rPr>
                        <a:t>Empresas y Entes Públicos</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29,79</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26,82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29,42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32,94</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30,88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27,15</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0000"/>
                    </a:solidFill>
                  </a:tcPr>
                </a:tc>
                <a:extLst>
                  <a:ext uri="{0D108BD9-81ED-4DB2-BD59-A6C34878D82A}">
                    <a16:rowId xmlns:a16="http://schemas.microsoft.com/office/drawing/2014/main" val="1716375298"/>
                  </a:ext>
                </a:extLst>
              </a:tr>
              <a:tr h="582158">
                <a:tc>
                  <a:txBody>
                    <a:bodyPr/>
                    <a:lstStyle/>
                    <a:p>
                      <a:pPr>
                        <a:lnSpc>
                          <a:spcPct val="107000"/>
                        </a:lnSpc>
                        <a:spcAft>
                          <a:spcPts val="800"/>
                        </a:spcAft>
                      </a:pPr>
                      <a:r>
                        <a:rPr lang="es-ES" sz="1800" dirty="0">
                          <a:effectLst/>
                        </a:rPr>
                        <a:t>Municipalidades y Concejos de Distrito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15,00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17,78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21,42</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33,08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a:effectLst/>
                        </a:rPr>
                        <a:t>29,06</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800" dirty="0">
                          <a:effectLst/>
                        </a:rPr>
                        <a:t>35,78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solidFill>
                      <a:srgbClr val="FFFF00"/>
                    </a:solidFill>
                  </a:tcPr>
                </a:tc>
                <a:extLst>
                  <a:ext uri="{0D108BD9-81ED-4DB2-BD59-A6C34878D82A}">
                    <a16:rowId xmlns:a16="http://schemas.microsoft.com/office/drawing/2014/main" val="4253413253"/>
                  </a:ext>
                </a:extLst>
              </a:tr>
            </a:tbl>
          </a:graphicData>
        </a:graphic>
      </p:graphicFrame>
    </p:spTree>
    <p:extLst>
      <p:ext uri="{BB962C8B-B14F-4D97-AF65-F5344CB8AC3E}">
        <p14:creationId xmlns:p14="http://schemas.microsoft.com/office/powerpoint/2010/main" val="3403393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05771DF-99FC-196D-DE1C-7F62440B544B}"/>
              </a:ext>
            </a:extLst>
          </p:cNvPr>
          <p:cNvSpPr>
            <a:spLocks noGrp="1"/>
          </p:cNvSpPr>
          <p:nvPr>
            <p:ph type="title"/>
          </p:nvPr>
        </p:nvSpPr>
        <p:spPr/>
        <p:txBody>
          <a:bodyPr/>
          <a:lstStyle/>
          <a:p>
            <a:r>
              <a:rPr lang="es-419" dirty="0"/>
              <a:t>Evolución del ITSP</a:t>
            </a:r>
            <a:endParaRPr lang="en-US" dirty="0"/>
          </a:p>
        </p:txBody>
      </p:sp>
      <p:graphicFrame>
        <p:nvGraphicFramePr>
          <p:cNvPr id="6" name="Marcador de contenido 5">
            <a:extLst>
              <a:ext uri="{FF2B5EF4-FFF2-40B4-BE49-F238E27FC236}">
                <a16:creationId xmlns:a16="http://schemas.microsoft.com/office/drawing/2014/main" id="{520E3F22-91FE-3893-F655-C938A84B7830}"/>
              </a:ext>
            </a:extLst>
          </p:cNvPr>
          <p:cNvGraphicFramePr>
            <a:graphicFrameLocks noGrp="1"/>
          </p:cNvGraphicFramePr>
          <p:nvPr>
            <p:ph sz="half" idx="1"/>
          </p:nvPr>
        </p:nvGraphicFramePr>
        <p:xfrm>
          <a:off x="624840" y="2042392"/>
          <a:ext cx="5181597" cy="3627121"/>
        </p:xfrm>
        <a:graphic>
          <a:graphicData uri="http://schemas.openxmlformats.org/drawingml/2006/table">
            <a:tbl>
              <a:tblPr firstRow="1" firstCol="1" bandRow="1">
                <a:tableStyleId>{5C22544A-7EE6-4342-B048-85BDC9FD1C3A}</a:tableStyleId>
              </a:tblPr>
              <a:tblGrid>
                <a:gridCol w="2236990">
                  <a:extLst>
                    <a:ext uri="{9D8B030D-6E8A-4147-A177-3AD203B41FA5}">
                      <a16:colId xmlns:a16="http://schemas.microsoft.com/office/drawing/2014/main" val="720536816"/>
                    </a:ext>
                  </a:extLst>
                </a:gridCol>
                <a:gridCol w="1134373">
                  <a:extLst>
                    <a:ext uri="{9D8B030D-6E8A-4147-A177-3AD203B41FA5}">
                      <a16:colId xmlns:a16="http://schemas.microsoft.com/office/drawing/2014/main" val="4004060176"/>
                    </a:ext>
                  </a:extLst>
                </a:gridCol>
                <a:gridCol w="905117">
                  <a:extLst>
                    <a:ext uri="{9D8B030D-6E8A-4147-A177-3AD203B41FA5}">
                      <a16:colId xmlns:a16="http://schemas.microsoft.com/office/drawing/2014/main" val="1302325526"/>
                    </a:ext>
                  </a:extLst>
                </a:gridCol>
                <a:gridCol w="905117">
                  <a:extLst>
                    <a:ext uri="{9D8B030D-6E8A-4147-A177-3AD203B41FA5}">
                      <a16:colId xmlns:a16="http://schemas.microsoft.com/office/drawing/2014/main" val="2047754878"/>
                    </a:ext>
                  </a:extLst>
                </a:gridCol>
              </a:tblGrid>
              <a:tr h="820464">
                <a:tc>
                  <a:txBody>
                    <a:bodyPr/>
                    <a:lstStyle/>
                    <a:p>
                      <a:pPr algn="ctr">
                        <a:lnSpc>
                          <a:spcPct val="107000"/>
                        </a:lnSpc>
                        <a:spcAft>
                          <a:spcPts val="800"/>
                        </a:spcAft>
                      </a:pPr>
                      <a:r>
                        <a:rPr lang="es-ES"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dirty="0">
                          <a:effectLst/>
                        </a:rPr>
                        <a:t>ITSP </a:t>
                      </a:r>
                      <a:br>
                        <a:rPr lang="es-ES" sz="1800" dirty="0">
                          <a:effectLst/>
                        </a:rPr>
                      </a:br>
                      <a:r>
                        <a:rPr lang="es-ES" sz="1800" dirty="0">
                          <a:effectLst/>
                        </a:rPr>
                        <a:t>2019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dirty="0">
                          <a:effectLst/>
                        </a:rPr>
                        <a:t>ITSP 2020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ITSP 2021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0413947"/>
                  </a:ext>
                </a:extLst>
              </a:tr>
              <a:tr h="400951">
                <a:tc>
                  <a:txBody>
                    <a:bodyPr/>
                    <a:lstStyle/>
                    <a:p>
                      <a:pPr algn="ctr">
                        <a:lnSpc>
                          <a:spcPct val="107000"/>
                        </a:lnSpc>
                        <a:spcAft>
                          <a:spcPts val="800"/>
                        </a:spcAft>
                      </a:pPr>
                      <a:r>
                        <a:rPr lang="es-ES" sz="1800">
                          <a:effectLst/>
                        </a:rPr>
                        <a:t>Heredia</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46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7545899"/>
                  </a:ext>
                </a:extLst>
              </a:tr>
              <a:tr h="400951">
                <a:tc>
                  <a:txBody>
                    <a:bodyPr/>
                    <a:lstStyle/>
                    <a:p>
                      <a:pPr algn="ctr">
                        <a:lnSpc>
                          <a:spcPct val="107000"/>
                        </a:lnSpc>
                        <a:spcAft>
                          <a:spcPts val="800"/>
                        </a:spcAft>
                      </a:pPr>
                      <a:r>
                        <a:rPr lang="es-ES" sz="1800">
                          <a:effectLst/>
                        </a:rPr>
                        <a:t>San José</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42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0365740"/>
                  </a:ext>
                </a:extLst>
              </a:tr>
              <a:tr h="400951">
                <a:tc>
                  <a:txBody>
                    <a:bodyPr/>
                    <a:lstStyle/>
                    <a:p>
                      <a:pPr algn="ctr">
                        <a:lnSpc>
                          <a:spcPct val="107000"/>
                        </a:lnSpc>
                        <a:spcAft>
                          <a:spcPts val="800"/>
                        </a:spcAft>
                      </a:pPr>
                      <a:r>
                        <a:rPr lang="es-ES" sz="1800">
                          <a:effectLst/>
                        </a:rPr>
                        <a:t>Alajuela</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1188274"/>
                  </a:ext>
                </a:extLst>
              </a:tr>
              <a:tr h="400951">
                <a:tc>
                  <a:txBody>
                    <a:bodyPr/>
                    <a:lstStyle/>
                    <a:p>
                      <a:pPr algn="ctr">
                        <a:lnSpc>
                          <a:spcPct val="107000"/>
                        </a:lnSpc>
                        <a:spcAft>
                          <a:spcPts val="800"/>
                        </a:spcAft>
                      </a:pPr>
                      <a:r>
                        <a:rPr lang="es-ES" sz="1800">
                          <a:effectLst/>
                        </a:rPr>
                        <a:t>Cartago</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2373506"/>
                  </a:ext>
                </a:extLst>
              </a:tr>
              <a:tr h="400951">
                <a:tc>
                  <a:txBody>
                    <a:bodyPr/>
                    <a:lstStyle/>
                    <a:p>
                      <a:pPr algn="ctr">
                        <a:lnSpc>
                          <a:spcPct val="107000"/>
                        </a:lnSpc>
                        <a:spcAft>
                          <a:spcPts val="800"/>
                        </a:spcAft>
                      </a:pPr>
                      <a:r>
                        <a:rPr lang="es-ES" sz="1800">
                          <a:effectLst/>
                        </a:rPr>
                        <a:t>Guanacaste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27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28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8366578"/>
                  </a:ext>
                </a:extLst>
              </a:tr>
              <a:tr h="400951">
                <a:tc>
                  <a:txBody>
                    <a:bodyPr/>
                    <a:lstStyle/>
                    <a:p>
                      <a:pPr algn="ctr">
                        <a:lnSpc>
                          <a:spcPct val="107000"/>
                        </a:lnSpc>
                        <a:spcAft>
                          <a:spcPts val="800"/>
                        </a:spcAft>
                      </a:pPr>
                      <a:r>
                        <a:rPr lang="es-ES" sz="1800">
                          <a:effectLst/>
                        </a:rPr>
                        <a:t>Puntarenas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22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22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31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7903896"/>
                  </a:ext>
                </a:extLst>
              </a:tr>
              <a:tr h="400951">
                <a:tc>
                  <a:txBody>
                    <a:bodyPr/>
                    <a:lstStyle/>
                    <a:p>
                      <a:pPr algn="ctr">
                        <a:lnSpc>
                          <a:spcPct val="107000"/>
                        </a:lnSpc>
                        <a:spcAft>
                          <a:spcPts val="800"/>
                        </a:spcAft>
                      </a:pPr>
                      <a:r>
                        <a:rPr lang="es-ES" sz="1800">
                          <a:effectLst/>
                        </a:rPr>
                        <a:t>Limón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a:effectLst/>
                        </a:rPr>
                        <a:t>26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800" dirty="0">
                          <a:effectLst/>
                        </a:rPr>
                        <a:t>57</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1471231400"/>
                  </a:ext>
                </a:extLst>
              </a:tr>
            </a:tbl>
          </a:graphicData>
        </a:graphic>
      </p:graphicFrame>
      <p:graphicFrame>
        <p:nvGraphicFramePr>
          <p:cNvPr id="11" name="Marcador de contenido 10">
            <a:extLst>
              <a:ext uri="{FF2B5EF4-FFF2-40B4-BE49-F238E27FC236}">
                <a16:creationId xmlns:a16="http://schemas.microsoft.com/office/drawing/2014/main" id="{A83EB50D-54EB-E6B6-9446-916897079750}"/>
              </a:ext>
            </a:extLst>
          </p:cNvPr>
          <p:cNvGraphicFramePr>
            <a:graphicFrameLocks noGrp="1"/>
          </p:cNvGraphicFramePr>
          <p:nvPr>
            <p:ph sz="half" idx="2"/>
          </p:nvPr>
        </p:nvGraphicFramePr>
        <p:xfrm>
          <a:off x="6172200" y="2377440"/>
          <a:ext cx="5572760" cy="2957026"/>
        </p:xfrm>
        <a:graphic>
          <a:graphicData uri="http://schemas.openxmlformats.org/drawingml/2006/table">
            <a:tbl>
              <a:tblPr firstRow="1" firstCol="1" bandRow="1">
                <a:tableStyleId>{5C22544A-7EE6-4342-B048-85BDC9FD1C3A}</a:tableStyleId>
              </a:tblPr>
              <a:tblGrid>
                <a:gridCol w="3235663">
                  <a:extLst>
                    <a:ext uri="{9D8B030D-6E8A-4147-A177-3AD203B41FA5}">
                      <a16:colId xmlns:a16="http://schemas.microsoft.com/office/drawing/2014/main" val="1144573677"/>
                    </a:ext>
                  </a:extLst>
                </a:gridCol>
                <a:gridCol w="834383">
                  <a:extLst>
                    <a:ext uri="{9D8B030D-6E8A-4147-A177-3AD203B41FA5}">
                      <a16:colId xmlns:a16="http://schemas.microsoft.com/office/drawing/2014/main" val="820713521"/>
                    </a:ext>
                  </a:extLst>
                </a:gridCol>
                <a:gridCol w="751357">
                  <a:extLst>
                    <a:ext uri="{9D8B030D-6E8A-4147-A177-3AD203B41FA5}">
                      <a16:colId xmlns:a16="http://schemas.microsoft.com/office/drawing/2014/main" val="2540342542"/>
                    </a:ext>
                  </a:extLst>
                </a:gridCol>
                <a:gridCol w="751357">
                  <a:extLst>
                    <a:ext uri="{9D8B030D-6E8A-4147-A177-3AD203B41FA5}">
                      <a16:colId xmlns:a16="http://schemas.microsoft.com/office/drawing/2014/main" val="869378928"/>
                    </a:ext>
                  </a:extLst>
                </a:gridCol>
              </a:tblGrid>
              <a:tr h="787759">
                <a:tc>
                  <a:txBody>
                    <a:bodyPr/>
                    <a:lstStyle/>
                    <a:p>
                      <a:pPr algn="just">
                        <a:lnSpc>
                          <a:spcPct val="107000"/>
                        </a:lnSpc>
                        <a:spcAft>
                          <a:spcPts val="800"/>
                        </a:spcAft>
                      </a:pPr>
                      <a:r>
                        <a:rPr lang="es-ES" sz="16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Nota ITSP 2021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Nota ITSP 2020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Cambio en calificación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2280307307"/>
                  </a:ext>
                </a:extLst>
              </a:tr>
              <a:tr h="384992">
                <a:tc>
                  <a:txBody>
                    <a:bodyPr/>
                    <a:lstStyle/>
                    <a:p>
                      <a:pPr algn="just">
                        <a:lnSpc>
                          <a:spcPct val="107000"/>
                        </a:lnSpc>
                        <a:spcAft>
                          <a:spcPts val="800"/>
                        </a:spcAft>
                      </a:pPr>
                      <a:r>
                        <a:rPr lang="es-ES" sz="1600">
                          <a:effectLst/>
                        </a:rPr>
                        <a:t>1 – Municipalidad de Talamanca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82,24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82,24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1411697120"/>
                  </a:ext>
                </a:extLst>
              </a:tr>
              <a:tr h="384992">
                <a:tc>
                  <a:txBody>
                    <a:bodyPr/>
                    <a:lstStyle/>
                    <a:p>
                      <a:pPr algn="just">
                        <a:lnSpc>
                          <a:spcPct val="107000"/>
                        </a:lnSpc>
                        <a:spcAft>
                          <a:spcPts val="800"/>
                        </a:spcAft>
                      </a:pPr>
                      <a:r>
                        <a:rPr lang="es-ES" sz="1600">
                          <a:effectLst/>
                        </a:rPr>
                        <a:t>2 – Municipalidad de Alajuelita</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73,52</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10,97</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62,55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1742022880"/>
                  </a:ext>
                </a:extLst>
              </a:tr>
              <a:tr h="384992">
                <a:tc>
                  <a:txBody>
                    <a:bodyPr/>
                    <a:lstStyle/>
                    <a:p>
                      <a:pPr algn="just">
                        <a:lnSpc>
                          <a:spcPct val="107000"/>
                        </a:lnSpc>
                        <a:spcAft>
                          <a:spcPts val="800"/>
                        </a:spcAft>
                      </a:pPr>
                      <a:r>
                        <a:rPr lang="es-ES" sz="1600">
                          <a:effectLst/>
                        </a:rPr>
                        <a:t>3 – Municipalidad de Golfito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52,71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0</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52,71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3461851885"/>
                  </a:ext>
                </a:extLst>
              </a:tr>
              <a:tr h="384992">
                <a:tc>
                  <a:txBody>
                    <a:bodyPr/>
                    <a:lstStyle/>
                    <a:p>
                      <a:pPr algn="just">
                        <a:lnSpc>
                          <a:spcPct val="107000"/>
                        </a:lnSpc>
                        <a:spcAft>
                          <a:spcPts val="800"/>
                        </a:spcAft>
                      </a:pPr>
                      <a:r>
                        <a:rPr lang="es-ES" sz="1600">
                          <a:effectLst/>
                        </a:rPr>
                        <a:t>4 – Municipalidad de Los Chiles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76,45</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24,79</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51,66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1102198322"/>
                  </a:ext>
                </a:extLst>
              </a:tr>
              <a:tr h="384992">
                <a:tc>
                  <a:txBody>
                    <a:bodyPr/>
                    <a:lstStyle/>
                    <a:p>
                      <a:pPr algn="just">
                        <a:lnSpc>
                          <a:spcPct val="107000"/>
                        </a:lnSpc>
                        <a:spcAft>
                          <a:spcPts val="800"/>
                        </a:spcAft>
                      </a:pPr>
                      <a:r>
                        <a:rPr lang="es-ES" sz="1600">
                          <a:effectLst/>
                        </a:rPr>
                        <a:t>5 – Municipalidad de Carrillo</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tc>
                <a:tc>
                  <a:txBody>
                    <a:bodyPr/>
                    <a:lstStyle/>
                    <a:p>
                      <a:pPr algn="ctr">
                        <a:lnSpc>
                          <a:spcPct val="107000"/>
                        </a:lnSpc>
                        <a:spcAft>
                          <a:spcPts val="800"/>
                        </a:spcAft>
                      </a:pPr>
                      <a:r>
                        <a:rPr lang="es-ES" sz="1600">
                          <a:effectLst/>
                        </a:rPr>
                        <a:t>69,11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a:effectLst/>
                        </a:rPr>
                        <a:t>23,71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tc>
                  <a:txBody>
                    <a:bodyPr/>
                    <a:lstStyle/>
                    <a:p>
                      <a:pPr algn="ctr">
                        <a:lnSpc>
                          <a:spcPct val="107000"/>
                        </a:lnSpc>
                        <a:spcAft>
                          <a:spcPts val="800"/>
                        </a:spcAft>
                      </a:pPr>
                      <a:r>
                        <a:rPr lang="es-ES" sz="1600" dirty="0">
                          <a:effectLst/>
                        </a:rPr>
                        <a:t>45,41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131" marR="59131" marT="0" marB="0" anchor="ctr"/>
                </a:tc>
                <a:extLst>
                  <a:ext uri="{0D108BD9-81ED-4DB2-BD59-A6C34878D82A}">
                    <a16:rowId xmlns:a16="http://schemas.microsoft.com/office/drawing/2014/main" val="3305953143"/>
                  </a:ext>
                </a:extLst>
              </a:tr>
            </a:tbl>
          </a:graphicData>
        </a:graphic>
      </p:graphicFrame>
    </p:spTree>
    <p:extLst>
      <p:ext uri="{BB962C8B-B14F-4D97-AF65-F5344CB8AC3E}">
        <p14:creationId xmlns:p14="http://schemas.microsoft.com/office/powerpoint/2010/main" val="2096535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39636A4-C411-F0A1-BBD2-D0AD1C9F927A}"/>
              </a:ext>
            </a:extLst>
          </p:cNvPr>
          <p:cNvSpPr>
            <a:spLocks noGrp="1"/>
          </p:cNvSpPr>
          <p:nvPr>
            <p:ph type="title"/>
          </p:nvPr>
        </p:nvSpPr>
        <p:spPr>
          <a:xfrm>
            <a:off x="454992" y="344210"/>
            <a:ext cx="5442225" cy="1325563"/>
          </a:xfrm>
        </p:spPr>
        <p:txBody>
          <a:bodyPr>
            <a:normAutofit/>
          </a:bodyPr>
          <a:lstStyle/>
          <a:p>
            <a:pPr algn="ctr"/>
            <a:r>
              <a:rPr lang="es-CR" sz="2600" b="1" dirty="0">
                <a:solidFill>
                  <a:srgbClr val="0070C0"/>
                </a:solidFill>
                <a:latin typeface="+mn-lt"/>
              </a:rPr>
              <a:t>Transformación digital con enfoque de género</a:t>
            </a:r>
          </a:p>
        </p:txBody>
      </p:sp>
      <p:sp>
        <p:nvSpPr>
          <p:cNvPr id="7" name="Título 1">
            <a:extLst>
              <a:ext uri="{FF2B5EF4-FFF2-40B4-BE49-F238E27FC236}">
                <a16:creationId xmlns:a16="http://schemas.microsoft.com/office/drawing/2014/main" id="{8B388734-C5F7-BF13-5C21-375BD5BB5C4E}"/>
              </a:ext>
            </a:extLst>
          </p:cNvPr>
          <p:cNvSpPr txBox="1">
            <a:spLocks/>
          </p:cNvSpPr>
          <p:nvPr/>
        </p:nvSpPr>
        <p:spPr>
          <a:xfrm>
            <a:off x="7134086" y="618429"/>
            <a:ext cx="4412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Índice de transformación digital del sector público</a:t>
            </a:r>
          </a:p>
        </p:txBody>
      </p:sp>
      <p:graphicFrame>
        <p:nvGraphicFramePr>
          <p:cNvPr id="8" name="Diagrama 7">
            <a:extLst>
              <a:ext uri="{FF2B5EF4-FFF2-40B4-BE49-F238E27FC236}">
                <a16:creationId xmlns:a16="http://schemas.microsoft.com/office/drawing/2014/main" id="{578A6583-7D9D-D9BF-44A9-898E382CE86C}"/>
              </a:ext>
            </a:extLst>
          </p:cNvPr>
          <p:cNvGraphicFramePr/>
          <p:nvPr>
            <p:extLst>
              <p:ext uri="{D42A27DB-BD31-4B8C-83A1-F6EECF244321}">
                <p14:modId xmlns:p14="http://schemas.microsoft.com/office/powerpoint/2010/main" val="1677757892"/>
              </p:ext>
            </p:extLst>
          </p:nvPr>
        </p:nvGraphicFramePr>
        <p:xfrm>
          <a:off x="362225" y="1470992"/>
          <a:ext cx="5906053" cy="406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0C628FFF-485B-44CD-F258-BB915E081E07}"/>
              </a:ext>
            </a:extLst>
          </p:cNvPr>
          <p:cNvSpPr txBox="1"/>
          <p:nvPr/>
        </p:nvSpPr>
        <p:spPr>
          <a:xfrm>
            <a:off x="242956" y="1377384"/>
            <a:ext cx="1766330" cy="830997"/>
          </a:xfrm>
          <a:prstGeom prst="rect">
            <a:avLst/>
          </a:prstGeom>
          <a:noFill/>
        </p:spPr>
        <p:txBody>
          <a:bodyPr wrap="square" rtlCol="0">
            <a:spAutoFit/>
          </a:bodyPr>
          <a:lstStyle/>
          <a:p>
            <a:pPr algn="ctr"/>
            <a:r>
              <a:rPr lang="es-CR" sz="1600" i="1" dirty="0"/>
              <a:t>Análisis de la brecha de género</a:t>
            </a:r>
          </a:p>
          <a:p>
            <a:pPr algn="ctr"/>
            <a:r>
              <a:rPr lang="es-CR" sz="1600" i="1" dirty="0"/>
              <a:t>BID (2022)</a:t>
            </a:r>
          </a:p>
        </p:txBody>
      </p:sp>
      <p:sp>
        <p:nvSpPr>
          <p:cNvPr id="10" name="CuadroTexto 9">
            <a:extLst>
              <a:ext uri="{FF2B5EF4-FFF2-40B4-BE49-F238E27FC236}">
                <a16:creationId xmlns:a16="http://schemas.microsoft.com/office/drawing/2014/main" id="{B43730C5-BB89-23E0-FFFB-FF1180D8203F}"/>
              </a:ext>
            </a:extLst>
          </p:cNvPr>
          <p:cNvSpPr txBox="1"/>
          <p:nvPr/>
        </p:nvSpPr>
        <p:spPr>
          <a:xfrm>
            <a:off x="1747706" y="5480616"/>
            <a:ext cx="3500155" cy="830997"/>
          </a:xfrm>
          <a:prstGeom prst="rect">
            <a:avLst/>
          </a:prstGeom>
          <a:noFill/>
        </p:spPr>
        <p:txBody>
          <a:bodyPr wrap="square" rtlCol="0">
            <a:spAutoFit/>
          </a:bodyPr>
          <a:lstStyle/>
          <a:p>
            <a:pPr algn="ctr"/>
            <a:r>
              <a:rPr lang="es-CR" sz="1600" i="1" dirty="0"/>
              <a:t>2 tercios de los países de ALC consideran el género para diseñar sus políticas digitales (BID, 2022)</a:t>
            </a:r>
          </a:p>
        </p:txBody>
      </p:sp>
      <p:graphicFrame>
        <p:nvGraphicFramePr>
          <p:cNvPr id="11" name="Diagrama 10">
            <a:extLst>
              <a:ext uri="{FF2B5EF4-FFF2-40B4-BE49-F238E27FC236}">
                <a16:creationId xmlns:a16="http://schemas.microsoft.com/office/drawing/2014/main" id="{129B5D8C-CA3D-41B0-854C-E94E93354B91}"/>
              </a:ext>
            </a:extLst>
          </p:cNvPr>
          <p:cNvGraphicFramePr/>
          <p:nvPr>
            <p:extLst>
              <p:ext uri="{D42A27DB-BD31-4B8C-83A1-F6EECF244321}">
                <p14:modId xmlns:p14="http://schemas.microsoft.com/office/powerpoint/2010/main" val="1209613065"/>
              </p:ext>
            </p:extLst>
          </p:nvPr>
        </p:nvGraphicFramePr>
        <p:xfrm>
          <a:off x="6944141" y="1792882"/>
          <a:ext cx="4602922" cy="42353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9131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364D3-8694-7206-5C47-0D9279CF067F}"/>
              </a:ext>
            </a:extLst>
          </p:cNvPr>
          <p:cNvSpPr>
            <a:spLocks noGrp="1"/>
          </p:cNvSpPr>
          <p:nvPr>
            <p:ph type="title"/>
          </p:nvPr>
        </p:nvSpPr>
        <p:spPr/>
        <p:txBody>
          <a:bodyPr/>
          <a:lstStyle/>
          <a:p>
            <a:r>
              <a:rPr lang="es-419" dirty="0"/>
              <a:t>Índice de Transformación Digital (CGR)</a:t>
            </a:r>
            <a:endParaRPr lang="en-US" dirty="0"/>
          </a:p>
        </p:txBody>
      </p:sp>
      <p:graphicFrame>
        <p:nvGraphicFramePr>
          <p:cNvPr id="5" name="Marcador de contenido 4">
            <a:extLst>
              <a:ext uri="{FF2B5EF4-FFF2-40B4-BE49-F238E27FC236}">
                <a16:creationId xmlns:a16="http://schemas.microsoft.com/office/drawing/2014/main" id="{67A43D27-ADBE-8D5E-20DF-E6BD111FF41D}"/>
              </a:ext>
            </a:extLst>
          </p:cNvPr>
          <p:cNvGraphicFramePr>
            <a:graphicFrameLocks noGrp="1"/>
          </p:cNvGraphicFramePr>
          <p:nvPr>
            <p:ph sz="half" idx="1"/>
          </p:nvPr>
        </p:nvGraphicFramePr>
        <p:xfrm>
          <a:off x="1628313" y="1415258"/>
          <a:ext cx="3727882" cy="32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Marcador de contenido 5">
            <a:extLst>
              <a:ext uri="{FF2B5EF4-FFF2-40B4-BE49-F238E27FC236}">
                <a16:creationId xmlns:a16="http://schemas.microsoft.com/office/drawing/2014/main" id="{D1B6915E-FC23-3B75-5BBC-DC594F796490}"/>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7"/>
          </a:graphicData>
        </a:graphic>
      </p:graphicFrame>
      <p:sp>
        <p:nvSpPr>
          <p:cNvPr id="8" name="CuadroTexto 7">
            <a:extLst>
              <a:ext uri="{FF2B5EF4-FFF2-40B4-BE49-F238E27FC236}">
                <a16:creationId xmlns:a16="http://schemas.microsoft.com/office/drawing/2014/main" id="{0ABBD707-D95C-12BF-9092-55CBAAE6EAD6}"/>
              </a:ext>
            </a:extLst>
          </p:cNvPr>
          <p:cNvSpPr txBox="1"/>
          <p:nvPr/>
        </p:nvSpPr>
        <p:spPr>
          <a:xfrm>
            <a:off x="571130" y="4557201"/>
            <a:ext cx="6096000" cy="1561005"/>
          </a:xfrm>
          <a:prstGeom prst="rect">
            <a:avLst/>
          </a:prstGeom>
          <a:noFill/>
        </p:spPr>
        <p:txBody>
          <a:bodyPr wrap="square">
            <a:spAutoFit/>
          </a:bodyPr>
          <a:lstStyle/>
          <a:p>
            <a:pPr marL="342900" lvl="0" indent="-342900" algn="just">
              <a:lnSpc>
                <a:spcPct val="107000"/>
              </a:lnSpc>
              <a:buFont typeface="Symbol" panose="05050102010706020507" pitchFamily="18" charset="2"/>
              <a:buChar char=""/>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Inicial: ITD de 25% o menos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Básico: ITD mayor a 25% y menor o igual a 50%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Intermedio: ITD mayor a 50% y menor o igual a 75%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Avanzado: ITD mayor a 75% y menor o igual a 90%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t>Optimizado: ITD mayor a 90%.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468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33CF8-9B81-24ED-9B2F-5FB1CFAC04F3}"/>
              </a:ext>
            </a:extLst>
          </p:cNvPr>
          <p:cNvSpPr>
            <a:spLocks noGrp="1"/>
          </p:cNvSpPr>
          <p:nvPr>
            <p:ph type="title"/>
          </p:nvPr>
        </p:nvSpPr>
        <p:spPr/>
        <p:txBody>
          <a:bodyPr/>
          <a:lstStyle/>
          <a:p>
            <a:r>
              <a:rPr lang="es-419" dirty="0"/>
              <a:t>Índice de Transformación Digital</a:t>
            </a:r>
            <a:endParaRPr lang="en-US" dirty="0"/>
          </a:p>
        </p:txBody>
      </p:sp>
      <p:graphicFrame>
        <p:nvGraphicFramePr>
          <p:cNvPr id="5" name="Marcador de contenido 4">
            <a:extLst>
              <a:ext uri="{FF2B5EF4-FFF2-40B4-BE49-F238E27FC236}">
                <a16:creationId xmlns:a16="http://schemas.microsoft.com/office/drawing/2014/main" id="{2D0550D7-5E0D-604D-894C-D68C9D49B426}"/>
              </a:ext>
            </a:extLst>
          </p:cNvPr>
          <p:cNvGraphicFramePr>
            <a:graphicFrameLocks noGrp="1"/>
          </p:cNvGraphicFramePr>
          <p:nvPr>
            <p:ph sz="half" idx="1"/>
          </p:nvPr>
        </p:nvGraphicFramePr>
        <p:xfrm>
          <a:off x="1086773" y="1976544"/>
          <a:ext cx="9317855" cy="4370989"/>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Right 5">
            <a:extLst>
              <a:ext uri="{FF2B5EF4-FFF2-40B4-BE49-F238E27FC236}">
                <a16:creationId xmlns:a16="http://schemas.microsoft.com/office/drawing/2014/main" id="{008428B2-9764-A5D9-4C90-FF714375E486}"/>
              </a:ext>
            </a:extLst>
          </p:cNvPr>
          <p:cNvSpPr/>
          <p:nvPr/>
        </p:nvSpPr>
        <p:spPr>
          <a:xfrm rot="2980298">
            <a:off x="344604" y="1882067"/>
            <a:ext cx="1444040" cy="665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690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48D87-D7B5-6F0D-AC53-30F6D088BA25}"/>
              </a:ext>
            </a:extLst>
          </p:cNvPr>
          <p:cNvSpPr>
            <a:spLocks noGrp="1"/>
          </p:cNvSpPr>
          <p:nvPr>
            <p:ph type="title"/>
          </p:nvPr>
        </p:nvSpPr>
        <p:spPr/>
        <p:txBody>
          <a:bodyPr/>
          <a:lstStyle/>
          <a:p>
            <a:r>
              <a:rPr lang="es-419" dirty="0"/>
              <a:t>Censo de TIC en Gobiernos Locales 2023</a:t>
            </a:r>
            <a:endParaRPr lang="en-US" dirty="0"/>
          </a:p>
        </p:txBody>
      </p:sp>
      <p:sp>
        <p:nvSpPr>
          <p:cNvPr id="3" name="Marcador de contenido 2">
            <a:extLst>
              <a:ext uri="{FF2B5EF4-FFF2-40B4-BE49-F238E27FC236}">
                <a16:creationId xmlns:a16="http://schemas.microsoft.com/office/drawing/2014/main" id="{FB65B508-F9DE-B32B-295A-A6E3086D74C3}"/>
              </a:ext>
            </a:extLst>
          </p:cNvPr>
          <p:cNvSpPr>
            <a:spLocks noGrp="1"/>
          </p:cNvSpPr>
          <p:nvPr>
            <p:ph sz="half" idx="1"/>
          </p:nvPr>
        </p:nvSpPr>
        <p:spPr/>
        <p:txBody>
          <a:bodyPr/>
          <a:lstStyle/>
          <a:p>
            <a:r>
              <a:rPr lang="es-419" dirty="0"/>
              <a:t>Informe 2022 incluye algunos resultados generales del Censo 2021</a:t>
            </a:r>
          </a:p>
          <a:p>
            <a:r>
              <a:rPr lang="es-419" dirty="0"/>
              <a:t>Para 2023 </a:t>
            </a:r>
            <a:r>
              <a:rPr lang="es-419" dirty="0" err="1"/>
              <a:t>Prosic</a:t>
            </a:r>
            <a:r>
              <a:rPr lang="es-419" dirty="0"/>
              <a:t> estaría volviendo a realizar el Censo Municipal</a:t>
            </a:r>
          </a:p>
          <a:p>
            <a:pPr lvl="1"/>
            <a:r>
              <a:rPr lang="es-419" dirty="0"/>
              <a:t>Continuidad de consultas anteriores</a:t>
            </a:r>
          </a:p>
          <a:p>
            <a:pPr lvl="1"/>
            <a:r>
              <a:rPr lang="es-419" dirty="0"/>
              <a:t>Elemento de ciberseguridad</a:t>
            </a:r>
            <a:endParaRPr lang="en-US" dirty="0"/>
          </a:p>
        </p:txBody>
      </p:sp>
      <p:pic>
        <p:nvPicPr>
          <p:cNvPr id="12290" name="Picture 2">
            <a:extLst>
              <a:ext uri="{FF2B5EF4-FFF2-40B4-BE49-F238E27FC236}">
                <a16:creationId xmlns:a16="http://schemas.microsoft.com/office/drawing/2014/main" id="{6C68A594-6DDE-E403-A4FA-F0B4AAECB8C8}"/>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55305" y="1825625"/>
            <a:ext cx="461539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0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E60B-8359-45A9-9DD7-83DAEEF8BC8F}"/>
              </a:ext>
            </a:extLst>
          </p:cNvPr>
          <p:cNvSpPr>
            <a:spLocks noGrp="1"/>
          </p:cNvSpPr>
          <p:nvPr>
            <p:ph type="ctrTitle"/>
          </p:nvPr>
        </p:nvSpPr>
        <p:spPr/>
        <p:txBody>
          <a:bodyPr/>
          <a:lstStyle/>
          <a:p>
            <a:r>
              <a:rPr lang="en-US" b="1" dirty="0">
                <a:solidFill>
                  <a:srgbClr val="002060"/>
                </a:solidFill>
                <a:cs typeface="Calibri Light"/>
              </a:rPr>
              <a:t>Agricultura de precision y </a:t>
            </a:r>
            <a:r>
              <a:rPr lang="en-US" b="1" dirty="0" err="1">
                <a:solidFill>
                  <a:srgbClr val="002060"/>
                </a:solidFill>
                <a:cs typeface="Calibri Light"/>
              </a:rPr>
              <a:t>agro</a:t>
            </a:r>
            <a:r>
              <a:rPr lang="en-US" b="1" dirty="0">
                <a:solidFill>
                  <a:srgbClr val="002060"/>
                </a:solidFill>
                <a:cs typeface="Calibri Light"/>
              </a:rPr>
              <a:t> </a:t>
            </a:r>
            <a:r>
              <a:rPr lang="en-US" b="1" dirty="0" err="1">
                <a:solidFill>
                  <a:srgbClr val="002060"/>
                </a:solidFill>
                <a:cs typeface="Calibri Light"/>
              </a:rPr>
              <a:t>costarricense</a:t>
            </a:r>
            <a:endParaRPr lang="en-US" b="1" dirty="0">
              <a:solidFill>
                <a:srgbClr val="002060"/>
              </a:solidFill>
            </a:endParaRPr>
          </a:p>
        </p:txBody>
      </p:sp>
      <p:sp>
        <p:nvSpPr>
          <p:cNvPr id="4" name="CuadroTexto 3">
            <a:extLst>
              <a:ext uri="{FF2B5EF4-FFF2-40B4-BE49-F238E27FC236}">
                <a16:creationId xmlns:a16="http://schemas.microsoft.com/office/drawing/2014/main" id="{0305152E-2A57-385F-5102-841916168605}"/>
              </a:ext>
            </a:extLst>
          </p:cNvPr>
          <p:cNvSpPr txBox="1"/>
          <p:nvPr/>
        </p:nvSpPr>
        <p:spPr>
          <a:xfrm>
            <a:off x="4227972" y="4306956"/>
            <a:ext cx="3974486" cy="523220"/>
          </a:xfrm>
          <a:prstGeom prst="rect">
            <a:avLst/>
          </a:prstGeom>
          <a:noFill/>
        </p:spPr>
        <p:txBody>
          <a:bodyPr wrap="none" rtlCol="0">
            <a:spAutoFit/>
          </a:bodyPr>
          <a:lstStyle/>
          <a:p>
            <a:r>
              <a:rPr lang="es-CR" sz="2800" dirty="0">
                <a:latin typeface="+mj-lt"/>
              </a:rPr>
              <a:t>Alejandro Amador Zamora</a:t>
            </a:r>
          </a:p>
        </p:txBody>
      </p:sp>
    </p:spTree>
    <p:extLst>
      <p:ext uri="{BB962C8B-B14F-4D97-AF65-F5344CB8AC3E}">
        <p14:creationId xmlns:p14="http://schemas.microsoft.com/office/powerpoint/2010/main" val="2465136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2C1FC-6CB1-750D-6129-DCF2FEF8932D}"/>
              </a:ext>
            </a:extLst>
          </p:cNvPr>
          <p:cNvSpPr>
            <a:spLocks noGrp="1"/>
          </p:cNvSpPr>
          <p:nvPr>
            <p:ph type="title"/>
          </p:nvPr>
        </p:nvSpPr>
        <p:spPr/>
        <p:txBody>
          <a:bodyPr/>
          <a:lstStyle/>
          <a:p>
            <a:r>
              <a:rPr lang="es-419" dirty="0"/>
              <a:t>La agricultura de precisión</a:t>
            </a:r>
            <a:endParaRPr lang="en-US" dirty="0"/>
          </a:p>
        </p:txBody>
      </p:sp>
      <p:sp>
        <p:nvSpPr>
          <p:cNvPr id="6" name="Marcador de texto 5">
            <a:extLst>
              <a:ext uri="{FF2B5EF4-FFF2-40B4-BE49-F238E27FC236}">
                <a16:creationId xmlns:a16="http://schemas.microsoft.com/office/drawing/2014/main" id="{1C0841E2-D35C-18D4-0208-5700AF2316E5}"/>
              </a:ext>
            </a:extLst>
          </p:cNvPr>
          <p:cNvSpPr>
            <a:spLocks noGrp="1"/>
          </p:cNvSpPr>
          <p:nvPr>
            <p:ph type="body" idx="1"/>
          </p:nvPr>
        </p:nvSpPr>
        <p:spPr/>
        <p:txBody>
          <a:bodyPr/>
          <a:lstStyle/>
          <a:p>
            <a:r>
              <a:rPr lang="es-419" dirty="0"/>
              <a:t>Beneficios</a:t>
            </a:r>
            <a:endParaRPr lang="en-US" dirty="0"/>
          </a:p>
        </p:txBody>
      </p:sp>
      <p:graphicFrame>
        <p:nvGraphicFramePr>
          <p:cNvPr id="10" name="Marcador de contenido 9">
            <a:extLst>
              <a:ext uri="{FF2B5EF4-FFF2-40B4-BE49-F238E27FC236}">
                <a16:creationId xmlns:a16="http://schemas.microsoft.com/office/drawing/2014/main" id="{4F10BFDD-DDE9-EDAA-4DBA-BCD3F7F0A874}"/>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44F01604-41CD-3187-04A9-68A3612B4B18}"/>
              </a:ext>
            </a:extLst>
          </p:cNvPr>
          <p:cNvSpPr>
            <a:spLocks noGrp="1"/>
          </p:cNvSpPr>
          <p:nvPr>
            <p:ph type="body" sz="quarter" idx="3"/>
          </p:nvPr>
        </p:nvSpPr>
        <p:spPr/>
        <p:txBody>
          <a:bodyPr/>
          <a:lstStyle/>
          <a:p>
            <a:r>
              <a:rPr lang="es-419" dirty="0"/>
              <a:t>Tecnologías</a:t>
            </a:r>
            <a:endParaRPr lang="en-US" dirty="0"/>
          </a:p>
        </p:txBody>
      </p:sp>
      <p:graphicFrame>
        <p:nvGraphicFramePr>
          <p:cNvPr id="11" name="Marcador de contenido 10">
            <a:extLst>
              <a:ext uri="{FF2B5EF4-FFF2-40B4-BE49-F238E27FC236}">
                <a16:creationId xmlns:a16="http://schemas.microsoft.com/office/drawing/2014/main" id="{E1DE7FD3-12DF-6E33-2A73-EEE381A01B76}"/>
              </a:ext>
            </a:extLst>
          </p:cNvPr>
          <p:cNvGraphicFramePr>
            <a:graphicFrameLocks noGrp="1"/>
          </p:cNvGraphicFramePr>
          <p:nvPr>
            <p:ph sz="quarter" idx="4"/>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6901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338283F-F6EB-6908-3A16-1DB7FB1E78DD}"/>
              </a:ext>
            </a:extLst>
          </p:cNvPr>
          <p:cNvSpPr>
            <a:spLocks noGrp="1"/>
          </p:cNvSpPr>
          <p:nvPr>
            <p:ph type="title"/>
          </p:nvPr>
        </p:nvSpPr>
        <p:spPr/>
        <p:txBody>
          <a:bodyPr/>
          <a:lstStyle/>
          <a:p>
            <a:r>
              <a:rPr lang="es-419" dirty="0"/>
              <a:t>Agricultura de precisión</a:t>
            </a:r>
            <a:endParaRPr lang="en-US" dirty="0"/>
          </a:p>
        </p:txBody>
      </p:sp>
      <p:sp>
        <p:nvSpPr>
          <p:cNvPr id="7" name="Marcador de texto 6">
            <a:extLst>
              <a:ext uri="{FF2B5EF4-FFF2-40B4-BE49-F238E27FC236}">
                <a16:creationId xmlns:a16="http://schemas.microsoft.com/office/drawing/2014/main" id="{2F4CF51E-C90B-DEEF-23C7-B52E2F16C9EC}"/>
              </a:ext>
            </a:extLst>
          </p:cNvPr>
          <p:cNvSpPr>
            <a:spLocks noGrp="1"/>
          </p:cNvSpPr>
          <p:nvPr>
            <p:ph type="body" idx="1"/>
          </p:nvPr>
        </p:nvSpPr>
        <p:spPr/>
        <p:txBody>
          <a:bodyPr/>
          <a:lstStyle/>
          <a:p>
            <a:r>
              <a:rPr lang="es-419" dirty="0"/>
              <a:t>Referentes mundiales</a:t>
            </a:r>
            <a:endParaRPr lang="en-US" dirty="0"/>
          </a:p>
        </p:txBody>
      </p:sp>
      <p:graphicFrame>
        <p:nvGraphicFramePr>
          <p:cNvPr id="5" name="Marcador de contenido 4">
            <a:extLst>
              <a:ext uri="{FF2B5EF4-FFF2-40B4-BE49-F238E27FC236}">
                <a16:creationId xmlns:a16="http://schemas.microsoft.com/office/drawing/2014/main" id="{E54BDED6-EAA6-5357-3D03-C0AF188D76B4}"/>
              </a:ext>
            </a:extLst>
          </p:cNvPr>
          <p:cNvGraphicFramePr>
            <a:graphicFrameLocks noGrp="1"/>
          </p:cNvGraphicFramePr>
          <p:nvPr>
            <p:ph sz="half" idx="2"/>
          </p:nvPr>
        </p:nvGraphicFramePr>
        <p:xfrm>
          <a:off x="6096000" y="2692878"/>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C5F6D6F0-2AC8-8136-7D8F-D0F7DB13DAA6}"/>
              </a:ext>
            </a:extLst>
          </p:cNvPr>
          <p:cNvSpPr>
            <a:spLocks noGrp="1"/>
          </p:cNvSpPr>
          <p:nvPr>
            <p:ph type="body" sz="quarter" idx="3"/>
          </p:nvPr>
        </p:nvSpPr>
        <p:spPr/>
        <p:txBody>
          <a:bodyPr/>
          <a:lstStyle/>
          <a:p>
            <a:r>
              <a:rPr lang="es-419" dirty="0"/>
              <a:t>Cultivos específicos</a:t>
            </a:r>
            <a:endParaRPr lang="en-US" dirty="0"/>
          </a:p>
        </p:txBody>
      </p:sp>
      <p:graphicFrame>
        <p:nvGraphicFramePr>
          <p:cNvPr id="10" name="Marcador de contenido 9">
            <a:extLst>
              <a:ext uri="{FF2B5EF4-FFF2-40B4-BE49-F238E27FC236}">
                <a16:creationId xmlns:a16="http://schemas.microsoft.com/office/drawing/2014/main" id="{7347B9D5-5DBF-DF9F-354D-9CD826E57736}"/>
              </a:ext>
            </a:extLst>
          </p:cNvPr>
          <p:cNvGraphicFramePr>
            <a:graphicFrameLocks noGrp="1"/>
          </p:cNvGraphicFramePr>
          <p:nvPr>
            <p:ph sz="quarter" idx="4"/>
          </p:nvPr>
        </p:nvGraphicFramePr>
        <p:xfrm>
          <a:off x="694678" y="2692878"/>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72763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B3DBCD1-FD65-B19A-C323-028327E57A68}"/>
              </a:ext>
            </a:extLst>
          </p:cNvPr>
          <p:cNvSpPr>
            <a:spLocks noGrp="1"/>
          </p:cNvSpPr>
          <p:nvPr>
            <p:ph type="title"/>
          </p:nvPr>
        </p:nvSpPr>
        <p:spPr/>
        <p:txBody>
          <a:bodyPr>
            <a:normAutofit/>
          </a:bodyPr>
          <a:lstStyle/>
          <a:p>
            <a:r>
              <a:rPr lang="es-419" sz="4000" dirty="0"/>
              <a:t>Ejemplos de agricultura de precisión en Costa Rica</a:t>
            </a:r>
            <a:endParaRPr lang="en-US" sz="4000" dirty="0"/>
          </a:p>
        </p:txBody>
      </p:sp>
      <p:graphicFrame>
        <p:nvGraphicFramePr>
          <p:cNvPr id="10" name="Marcador de contenido 9">
            <a:extLst>
              <a:ext uri="{FF2B5EF4-FFF2-40B4-BE49-F238E27FC236}">
                <a16:creationId xmlns:a16="http://schemas.microsoft.com/office/drawing/2014/main" id="{EF16C272-DB54-A7D1-19B8-808A092844A7}"/>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Marcador de contenido 11">
            <a:extLst>
              <a:ext uri="{FF2B5EF4-FFF2-40B4-BE49-F238E27FC236}">
                <a16:creationId xmlns:a16="http://schemas.microsoft.com/office/drawing/2014/main" id="{A02D6844-1C9A-DCCC-8396-07EB33AE80B6}"/>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93076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130922-38A4-E21E-2F90-7E71ACC05050}"/>
              </a:ext>
            </a:extLst>
          </p:cNvPr>
          <p:cNvSpPr>
            <a:spLocks noGrp="1"/>
          </p:cNvSpPr>
          <p:nvPr>
            <p:ph type="ctrTitle"/>
          </p:nvPr>
        </p:nvSpPr>
        <p:spPr/>
        <p:txBody>
          <a:bodyPr>
            <a:normAutofit fontScale="90000"/>
          </a:bodyPr>
          <a:lstStyle/>
          <a:p>
            <a:r>
              <a:rPr lang="es-419" b="1" dirty="0">
                <a:solidFill>
                  <a:srgbClr val="002060"/>
                </a:solidFill>
              </a:rPr>
              <a:t>Hacia el reconocimiento de los derechos digitales en Costa Rica</a:t>
            </a:r>
            <a:endParaRPr lang="en-US" b="1" dirty="0">
              <a:solidFill>
                <a:srgbClr val="002060"/>
              </a:solidFill>
            </a:endParaRPr>
          </a:p>
        </p:txBody>
      </p:sp>
      <p:sp>
        <p:nvSpPr>
          <p:cNvPr id="4" name="CuadroTexto 3">
            <a:extLst>
              <a:ext uri="{FF2B5EF4-FFF2-40B4-BE49-F238E27FC236}">
                <a16:creationId xmlns:a16="http://schemas.microsoft.com/office/drawing/2014/main" id="{BDF94867-D98B-4BB7-15AF-A44C8E0614B1}"/>
              </a:ext>
            </a:extLst>
          </p:cNvPr>
          <p:cNvSpPr txBox="1"/>
          <p:nvPr/>
        </p:nvSpPr>
        <p:spPr>
          <a:xfrm>
            <a:off x="3954003" y="4412974"/>
            <a:ext cx="4283993" cy="523220"/>
          </a:xfrm>
          <a:prstGeom prst="rect">
            <a:avLst/>
          </a:prstGeom>
          <a:noFill/>
        </p:spPr>
        <p:txBody>
          <a:bodyPr wrap="none" rtlCol="0">
            <a:spAutoFit/>
          </a:bodyPr>
          <a:lstStyle/>
          <a:p>
            <a:r>
              <a:rPr lang="es-CR" sz="2800" dirty="0">
                <a:latin typeface="+mj-lt"/>
              </a:rPr>
              <a:t>José Adalid Medrano Melara</a:t>
            </a:r>
          </a:p>
        </p:txBody>
      </p:sp>
    </p:spTree>
    <p:extLst>
      <p:ext uri="{BB962C8B-B14F-4D97-AF65-F5344CB8AC3E}">
        <p14:creationId xmlns:p14="http://schemas.microsoft.com/office/powerpoint/2010/main" val="3642050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86DFB-1D90-35FB-EABB-F0E12DD096D2}"/>
              </a:ext>
            </a:extLst>
          </p:cNvPr>
          <p:cNvSpPr>
            <a:spLocks noGrp="1"/>
          </p:cNvSpPr>
          <p:nvPr>
            <p:ph type="title"/>
          </p:nvPr>
        </p:nvSpPr>
        <p:spPr/>
        <p:txBody>
          <a:bodyPr/>
          <a:lstStyle/>
          <a:p>
            <a:r>
              <a:rPr lang="es-419" dirty="0"/>
              <a:t>Riesgos digitales</a:t>
            </a:r>
            <a:endParaRPr lang="en-US" dirty="0"/>
          </a:p>
        </p:txBody>
      </p:sp>
      <p:sp>
        <p:nvSpPr>
          <p:cNvPr id="4" name="Marcador de contenido 3">
            <a:extLst>
              <a:ext uri="{FF2B5EF4-FFF2-40B4-BE49-F238E27FC236}">
                <a16:creationId xmlns:a16="http://schemas.microsoft.com/office/drawing/2014/main" id="{820C6904-97CB-2A7F-F24B-047640873387}"/>
              </a:ext>
            </a:extLst>
          </p:cNvPr>
          <p:cNvSpPr>
            <a:spLocks noGrp="1"/>
          </p:cNvSpPr>
          <p:nvPr>
            <p:ph sz="half" idx="1"/>
          </p:nvPr>
        </p:nvSpPr>
        <p:spPr>
          <a:xfrm>
            <a:off x="360680" y="1815465"/>
            <a:ext cx="6609080" cy="4351338"/>
          </a:xfrm>
        </p:spPr>
        <p:txBody>
          <a:bodyPr/>
          <a:lstStyle/>
          <a:p>
            <a:r>
              <a:rPr lang="es-419" dirty="0"/>
              <a:t>Estudio de </a:t>
            </a:r>
            <a:r>
              <a:rPr lang="es-419" dirty="0" err="1"/>
              <a:t>NordVPN</a:t>
            </a:r>
            <a:r>
              <a:rPr lang="es-419" dirty="0"/>
              <a:t>:</a:t>
            </a:r>
          </a:p>
          <a:p>
            <a:pPr lvl="1"/>
            <a:r>
              <a:rPr lang="es-419" dirty="0"/>
              <a:t>4,5 millones de tarjetas bancarias vendidas en la </a:t>
            </a:r>
            <a:r>
              <a:rPr lang="es-419" dirty="0" err="1"/>
              <a:t>darkweb</a:t>
            </a:r>
            <a:r>
              <a:rPr lang="es-419" dirty="0"/>
              <a:t>.</a:t>
            </a:r>
          </a:p>
          <a:p>
            <a:pPr lvl="1"/>
            <a:r>
              <a:rPr lang="es-419" dirty="0"/>
              <a:t>Casi 9400 de origen centroamericano.</a:t>
            </a:r>
          </a:p>
        </p:txBody>
      </p:sp>
      <p:pic>
        <p:nvPicPr>
          <p:cNvPr id="7" name="Marcador de contenido 6">
            <a:extLst>
              <a:ext uri="{FF2B5EF4-FFF2-40B4-BE49-F238E27FC236}">
                <a16:creationId xmlns:a16="http://schemas.microsoft.com/office/drawing/2014/main" id="{7261618B-EDEC-A72F-AEFF-E970794B51E1}"/>
              </a:ext>
            </a:extLst>
          </p:cNvPr>
          <p:cNvPicPr>
            <a:picLocks noGrp="1" noChangeAspect="1"/>
          </p:cNvPicPr>
          <p:nvPr>
            <p:ph sz="half" idx="2"/>
          </p:nvPr>
        </p:nvPicPr>
        <p:blipFill>
          <a:blip r:embed="rId2"/>
          <a:stretch>
            <a:fillRect/>
          </a:stretch>
        </p:blipFill>
        <p:spPr>
          <a:xfrm>
            <a:off x="2187725" y="3577724"/>
            <a:ext cx="9166075" cy="2792596"/>
          </a:xfrm>
        </p:spPr>
      </p:pic>
    </p:spTree>
    <p:extLst>
      <p:ext uri="{BB962C8B-B14F-4D97-AF65-F5344CB8AC3E}">
        <p14:creationId xmlns:p14="http://schemas.microsoft.com/office/powerpoint/2010/main" val="1828915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9B094-EB1D-1A5A-0D60-953B3162F911}"/>
              </a:ext>
            </a:extLst>
          </p:cNvPr>
          <p:cNvSpPr>
            <a:spLocks noGrp="1"/>
          </p:cNvSpPr>
          <p:nvPr>
            <p:ph type="title"/>
          </p:nvPr>
        </p:nvSpPr>
        <p:spPr/>
        <p:txBody>
          <a:bodyPr/>
          <a:lstStyle/>
          <a:p>
            <a:r>
              <a:rPr lang="es-419" dirty="0"/>
              <a:t>Delitos informáticos en Costa Rica</a:t>
            </a:r>
            <a:endParaRPr lang="en-US" dirty="0"/>
          </a:p>
        </p:txBody>
      </p:sp>
      <p:pic>
        <p:nvPicPr>
          <p:cNvPr id="6" name="Marcador de contenido 5">
            <a:extLst>
              <a:ext uri="{FF2B5EF4-FFF2-40B4-BE49-F238E27FC236}">
                <a16:creationId xmlns:a16="http://schemas.microsoft.com/office/drawing/2014/main" id="{B250B8CA-B91A-DA80-F736-6C616D64BB8C}"/>
              </a:ext>
            </a:extLst>
          </p:cNvPr>
          <p:cNvPicPr>
            <a:picLocks noGrp="1" noChangeAspect="1"/>
          </p:cNvPicPr>
          <p:nvPr>
            <p:ph sz="half" idx="1"/>
          </p:nvPr>
        </p:nvPicPr>
        <p:blipFill>
          <a:blip r:embed="rId2"/>
          <a:stretch>
            <a:fillRect/>
          </a:stretch>
        </p:blipFill>
        <p:spPr>
          <a:xfrm>
            <a:off x="238759" y="1370142"/>
            <a:ext cx="6967961" cy="3852098"/>
          </a:xfrm>
        </p:spPr>
      </p:pic>
      <p:pic>
        <p:nvPicPr>
          <p:cNvPr id="8" name="Marcador de contenido 7">
            <a:extLst>
              <a:ext uri="{FF2B5EF4-FFF2-40B4-BE49-F238E27FC236}">
                <a16:creationId xmlns:a16="http://schemas.microsoft.com/office/drawing/2014/main" id="{AF4BD8B0-6BA3-C075-8098-2C900C8B0F78}"/>
              </a:ext>
            </a:extLst>
          </p:cNvPr>
          <p:cNvPicPr>
            <a:picLocks noGrp="1" noChangeAspect="1"/>
          </p:cNvPicPr>
          <p:nvPr>
            <p:ph sz="half" idx="2"/>
          </p:nvPr>
        </p:nvPicPr>
        <p:blipFill>
          <a:blip r:embed="rId3"/>
          <a:stretch>
            <a:fillRect/>
          </a:stretch>
        </p:blipFill>
        <p:spPr>
          <a:xfrm>
            <a:off x="6689460" y="3915949"/>
            <a:ext cx="5181600" cy="2576926"/>
          </a:xfrm>
        </p:spPr>
      </p:pic>
    </p:spTree>
    <p:extLst>
      <p:ext uri="{BB962C8B-B14F-4D97-AF65-F5344CB8AC3E}">
        <p14:creationId xmlns:p14="http://schemas.microsoft.com/office/powerpoint/2010/main" val="129983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641FF-48DE-4727-01CF-1F767764D16E}"/>
              </a:ext>
            </a:extLst>
          </p:cNvPr>
          <p:cNvSpPr>
            <a:spLocks noGrp="1"/>
          </p:cNvSpPr>
          <p:nvPr>
            <p:ph type="title"/>
          </p:nvPr>
        </p:nvSpPr>
        <p:spPr>
          <a:xfrm>
            <a:off x="1076739" y="2233681"/>
            <a:ext cx="10515600" cy="1325563"/>
          </a:xfrm>
        </p:spPr>
        <p:txBody>
          <a:bodyPr/>
          <a:lstStyle/>
          <a:p>
            <a:pPr algn="ctr"/>
            <a:r>
              <a:rPr lang="es-CR" sz="4400" b="1" dirty="0">
                <a:solidFill>
                  <a:schemeClr val="accent1">
                    <a:lumMod val="50000"/>
                  </a:schemeClr>
                </a:solidFill>
                <a:latin typeface="+mn-lt"/>
              </a:rPr>
              <a:t>Retos y avances en la regulación del sector de telecomunicaciones</a:t>
            </a:r>
            <a:endParaRPr lang="es-CR" b="1" dirty="0">
              <a:solidFill>
                <a:schemeClr val="accent1">
                  <a:lumMod val="50000"/>
                </a:schemeClr>
              </a:solidFill>
              <a:latin typeface="+mn-lt"/>
            </a:endParaRPr>
          </a:p>
        </p:txBody>
      </p:sp>
      <p:sp>
        <p:nvSpPr>
          <p:cNvPr id="3" name="CuadroTexto 2">
            <a:extLst>
              <a:ext uri="{FF2B5EF4-FFF2-40B4-BE49-F238E27FC236}">
                <a16:creationId xmlns:a16="http://schemas.microsoft.com/office/drawing/2014/main" id="{A4DB808E-6329-CE91-8CCF-0FB0C8357875}"/>
              </a:ext>
            </a:extLst>
          </p:cNvPr>
          <p:cNvSpPr txBox="1"/>
          <p:nvPr/>
        </p:nvSpPr>
        <p:spPr>
          <a:xfrm>
            <a:off x="4532772" y="4359965"/>
            <a:ext cx="3389646" cy="523220"/>
          </a:xfrm>
          <a:prstGeom prst="rect">
            <a:avLst/>
          </a:prstGeom>
          <a:noFill/>
        </p:spPr>
        <p:txBody>
          <a:bodyPr wrap="none" rtlCol="0">
            <a:spAutoFit/>
          </a:bodyPr>
          <a:lstStyle/>
          <a:p>
            <a:r>
              <a:rPr lang="es-CR" sz="2800" dirty="0">
                <a:latin typeface="+mj-lt"/>
              </a:rPr>
              <a:t>Valeria Castro Obando</a:t>
            </a:r>
          </a:p>
        </p:txBody>
      </p:sp>
    </p:spTree>
    <p:extLst>
      <p:ext uri="{BB962C8B-B14F-4D97-AF65-F5344CB8AC3E}">
        <p14:creationId xmlns:p14="http://schemas.microsoft.com/office/powerpoint/2010/main" val="2289823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49EB76-3BC8-3960-3E6E-349E7980C944}"/>
              </a:ext>
            </a:extLst>
          </p:cNvPr>
          <p:cNvSpPr>
            <a:spLocks noGrp="1"/>
          </p:cNvSpPr>
          <p:nvPr>
            <p:ph type="title"/>
          </p:nvPr>
        </p:nvSpPr>
        <p:spPr/>
        <p:txBody>
          <a:bodyPr/>
          <a:lstStyle/>
          <a:p>
            <a:r>
              <a:rPr lang="es-419" dirty="0"/>
              <a:t>La ruta hacia los derechos digitales</a:t>
            </a:r>
            <a:endParaRPr lang="en-US" dirty="0"/>
          </a:p>
        </p:txBody>
      </p:sp>
      <p:graphicFrame>
        <p:nvGraphicFramePr>
          <p:cNvPr id="8" name="Marcador de contenido 7">
            <a:extLst>
              <a:ext uri="{FF2B5EF4-FFF2-40B4-BE49-F238E27FC236}">
                <a16:creationId xmlns:a16="http://schemas.microsoft.com/office/drawing/2014/main" id="{2047261F-1BA3-647A-2E04-FA01CF3201FC}"/>
              </a:ext>
            </a:extLst>
          </p:cNvPr>
          <p:cNvGraphicFramePr>
            <a:graphicFrameLocks noGrp="1"/>
          </p:cNvGraphicFramePr>
          <p:nvPr>
            <p:ph sz="half" idx="1"/>
          </p:nvPr>
        </p:nvGraphicFramePr>
        <p:xfrm>
          <a:off x="6457765" y="176918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6">
            <a:extLst>
              <a:ext uri="{FF2B5EF4-FFF2-40B4-BE49-F238E27FC236}">
                <a16:creationId xmlns:a16="http://schemas.microsoft.com/office/drawing/2014/main" id="{FDFBC0F0-992C-8F4B-0903-0A35901E422B}"/>
              </a:ext>
            </a:extLst>
          </p:cNvPr>
          <p:cNvGraphicFramePr>
            <a:graphicFrameLocks noGrp="1"/>
          </p:cNvGraphicFramePr>
          <p:nvPr>
            <p:ph sz="half" idx="2"/>
          </p:nvPr>
        </p:nvGraphicFramePr>
        <p:xfrm>
          <a:off x="838200" y="1807870"/>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2725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DE00D-E213-A6E1-543C-5AC1790A459C}"/>
              </a:ext>
            </a:extLst>
          </p:cNvPr>
          <p:cNvSpPr>
            <a:spLocks noGrp="1"/>
          </p:cNvSpPr>
          <p:nvPr>
            <p:ph type="title"/>
          </p:nvPr>
        </p:nvSpPr>
        <p:spPr/>
        <p:txBody>
          <a:bodyPr/>
          <a:lstStyle/>
          <a:p>
            <a:r>
              <a:rPr lang="es-419" dirty="0"/>
              <a:t>En Costa Rica</a:t>
            </a:r>
            <a:endParaRPr lang="en-US" dirty="0"/>
          </a:p>
        </p:txBody>
      </p:sp>
      <p:graphicFrame>
        <p:nvGraphicFramePr>
          <p:cNvPr id="6" name="Marcador de contenido 5">
            <a:extLst>
              <a:ext uri="{FF2B5EF4-FFF2-40B4-BE49-F238E27FC236}">
                <a16:creationId xmlns:a16="http://schemas.microsoft.com/office/drawing/2014/main" id="{87CEC8FC-138E-7066-D9DC-3058B6AEC28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123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02A63-2BA1-558B-95D1-5E97E8622521}"/>
              </a:ext>
            </a:extLst>
          </p:cNvPr>
          <p:cNvSpPr>
            <a:spLocks noGrp="1"/>
          </p:cNvSpPr>
          <p:nvPr>
            <p:ph type="title"/>
          </p:nvPr>
        </p:nvSpPr>
        <p:spPr/>
        <p:txBody>
          <a:bodyPr/>
          <a:lstStyle/>
          <a:p>
            <a:r>
              <a:rPr lang="es-419" dirty="0"/>
              <a:t>Labor de la </a:t>
            </a:r>
            <a:r>
              <a:rPr lang="es-419" dirty="0" err="1"/>
              <a:t>Prodhab</a:t>
            </a:r>
            <a:endParaRPr lang="en-US" dirty="0"/>
          </a:p>
        </p:txBody>
      </p:sp>
      <p:sp>
        <p:nvSpPr>
          <p:cNvPr id="3" name="Marcador de contenido 2">
            <a:extLst>
              <a:ext uri="{FF2B5EF4-FFF2-40B4-BE49-F238E27FC236}">
                <a16:creationId xmlns:a16="http://schemas.microsoft.com/office/drawing/2014/main" id="{251442BC-5AF2-DC8B-4B7B-526E05715D38}"/>
              </a:ext>
            </a:extLst>
          </p:cNvPr>
          <p:cNvSpPr>
            <a:spLocks noGrp="1"/>
          </p:cNvSpPr>
          <p:nvPr>
            <p:ph sz="half" idx="1"/>
          </p:nvPr>
        </p:nvSpPr>
        <p:spPr/>
        <p:txBody>
          <a:bodyPr/>
          <a:lstStyle/>
          <a:p>
            <a:pPr algn="just"/>
            <a:r>
              <a:rPr lang="es-419" dirty="0"/>
              <a:t>El capítulo incluye un análisis crítico sobre las labores de la Agencia de Protección de Datos (</a:t>
            </a:r>
            <a:r>
              <a:rPr lang="es-419" dirty="0" err="1"/>
              <a:t>Prodhab</a:t>
            </a:r>
            <a:r>
              <a:rPr lang="es-419" dirty="0"/>
              <a:t>).</a:t>
            </a:r>
          </a:p>
          <a:p>
            <a:pPr algn="just"/>
            <a:r>
              <a:rPr lang="es-419" dirty="0"/>
              <a:t>Del 2012 al 2022 la </a:t>
            </a:r>
            <a:r>
              <a:rPr lang="es-419" dirty="0" err="1"/>
              <a:t>Prodhab</a:t>
            </a:r>
            <a:r>
              <a:rPr lang="es-419" dirty="0"/>
              <a:t> ha tenido 8 directores distintos.</a:t>
            </a:r>
          </a:p>
          <a:p>
            <a:pPr algn="just"/>
            <a:r>
              <a:rPr lang="es-419" dirty="0"/>
              <a:t>Problemas de independencia, esencial para que </a:t>
            </a:r>
            <a:r>
              <a:rPr lang="es-419" dirty="0" err="1"/>
              <a:t>Prodhab</a:t>
            </a:r>
            <a:r>
              <a:rPr lang="es-419" dirty="0"/>
              <a:t> realice sus funciones.</a:t>
            </a:r>
            <a:endParaRPr lang="en-US" dirty="0"/>
          </a:p>
        </p:txBody>
      </p:sp>
      <p:graphicFrame>
        <p:nvGraphicFramePr>
          <p:cNvPr id="5" name="Marcador de contenido 4">
            <a:extLst>
              <a:ext uri="{FF2B5EF4-FFF2-40B4-BE49-F238E27FC236}">
                <a16:creationId xmlns:a16="http://schemas.microsoft.com/office/drawing/2014/main" id="{2922847A-4E68-78CB-2DE8-6150497AB135}"/>
              </a:ext>
            </a:extLst>
          </p:cNvPr>
          <p:cNvGraphicFramePr>
            <a:graphicFrameLocks noGrp="1"/>
          </p:cNvGraphicFramePr>
          <p:nvPr>
            <p:ph sz="half" idx="2"/>
          </p:nvPr>
        </p:nvGraphicFramePr>
        <p:xfrm>
          <a:off x="6456680" y="1690688"/>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274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740ABB-0068-D864-528D-E2A0361A8023}"/>
              </a:ext>
            </a:extLst>
          </p:cNvPr>
          <p:cNvSpPr>
            <a:spLocks noGrp="1"/>
          </p:cNvSpPr>
          <p:nvPr>
            <p:ph idx="1"/>
          </p:nvPr>
        </p:nvSpPr>
        <p:spPr>
          <a:xfrm>
            <a:off x="838200" y="2483137"/>
            <a:ext cx="10515600" cy="3660775"/>
          </a:xfrm>
        </p:spPr>
        <p:txBody>
          <a:bodyPr>
            <a:normAutofit/>
          </a:bodyPr>
          <a:lstStyle/>
          <a:p>
            <a:pPr marL="0" indent="0" algn="ctr">
              <a:buNone/>
            </a:pPr>
            <a:r>
              <a:rPr lang="es-CR" sz="3200" b="1" i="1" dirty="0">
                <a:solidFill>
                  <a:schemeClr val="accent1">
                    <a:lumMod val="50000"/>
                  </a:schemeClr>
                </a:solidFill>
                <a:latin typeface="+mn-lt"/>
              </a:rPr>
              <a:t>Programa Sociedad de la Información y el Conocimiento</a:t>
            </a:r>
            <a:br>
              <a:rPr lang="es-CR" sz="3200" b="1" i="1" dirty="0">
                <a:solidFill>
                  <a:schemeClr val="accent1">
                    <a:lumMod val="50000"/>
                  </a:schemeClr>
                </a:solidFill>
                <a:latin typeface="+mn-lt"/>
              </a:rPr>
            </a:br>
            <a:br>
              <a:rPr lang="es-CR" sz="3200" b="1" i="1" dirty="0">
                <a:solidFill>
                  <a:schemeClr val="accent1">
                    <a:lumMod val="50000"/>
                  </a:schemeClr>
                </a:solidFill>
                <a:latin typeface="+mn-lt"/>
              </a:rPr>
            </a:br>
            <a:r>
              <a:rPr lang="es-CR" sz="3200" dirty="0">
                <a:solidFill>
                  <a:schemeClr val="accent1">
                    <a:lumMod val="50000"/>
                  </a:schemeClr>
                </a:solidFill>
                <a:latin typeface="+mn-lt"/>
                <a:hlinkClick r:id="rId2"/>
              </a:rPr>
              <a:t>prosic@ucr.ac.cr</a:t>
            </a:r>
            <a:r>
              <a:rPr lang="es-CR" sz="3200" dirty="0">
                <a:solidFill>
                  <a:schemeClr val="accent1">
                    <a:lumMod val="50000"/>
                  </a:schemeClr>
                </a:solidFill>
                <a:latin typeface="+mn-lt"/>
              </a:rPr>
              <a:t> </a:t>
            </a:r>
            <a:br>
              <a:rPr lang="es-CR" sz="3200" b="1" dirty="0">
                <a:latin typeface="+mn-lt"/>
              </a:rPr>
            </a:br>
            <a:endParaRPr lang="es-CR" sz="3200" b="1" dirty="0">
              <a:latin typeface="+mn-lt"/>
            </a:endParaRPr>
          </a:p>
          <a:p>
            <a:pPr marL="0" indent="0" algn="ctr">
              <a:buNone/>
            </a:pPr>
            <a:r>
              <a:rPr lang="es-CR" sz="3200" dirty="0">
                <a:solidFill>
                  <a:schemeClr val="accent1">
                    <a:lumMod val="50000"/>
                  </a:schemeClr>
                </a:solidFill>
                <a:hlinkClick r:id="rId3"/>
              </a:rPr>
              <a:t>www.prosic.ucr.ac.cr</a:t>
            </a:r>
            <a:endParaRPr lang="es-CR" sz="3200" dirty="0">
              <a:solidFill>
                <a:schemeClr val="accent1">
                  <a:lumMod val="50000"/>
                </a:schemeClr>
              </a:solidFill>
            </a:endParaRPr>
          </a:p>
          <a:p>
            <a:pPr marL="0" indent="0" algn="ctr">
              <a:buNone/>
            </a:pPr>
            <a:br>
              <a:rPr lang="es-CR" sz="3200" b="1" dirty="0">
                <a:latin typeface="+mn-lt"/>
              </a:rPr>
            </a:br>
            <a:endParaRPr lang="es-CR" sz="3200" dirty="0"/>
          </a:p>
        </p:txBody>
      </p:sp>
      <p:pic>
        <p:nvPicPr>
          <p:cNvPr id="4" name="Google Shape;84;p13">
            <a:extLst>
              <a:ext uri="{FF2B5EF4-FFF2-40B4-BE49-F238E27FC236}">
                <a16:creationId xmlns:a16="http://schemas.microsoft.com/office/drawing/2014/main" id="{1CC915E6-7E7C-9125-4DD9-2E37562289CF}"/>
              </a:ext>
            </a:extLst>
          </p:cNvPr>
          <p:cNvPicPr preferRelativeResize="0"/>
          <p:nvPr/>
        </p:nvPicPr>
        <p:blipFill>
          <a:blip r:embed="rId4">
            <a:alphaModFix/>
          </a:blip>
          <a:stretch>
            <a:fillRect/>
          </a:stretch>
        </p:blipFill>
        <p:spPr>
          <a:xfrm>
            <a:off x="1814148" y="323462"/>
            <a:ext cx="1326618" cy="1267474"/>
          </a:xfrm>
          <a:prstGeom prst="rect">
            <a:avLst/>
          </a:prstGeom>
          <a:noFill/>
          <a:ln>
            <a:noFill/>
          </a:ln>
        </p:spPr>
      </p:pic>
      <p:pic>
        <p:nvPicPr>
          <p:cNvPr id="5" name="Google Shape;85;p13">
            <a:extLst>
              <a:ext uri="{FF2B5EF4-FFF2-40B4-BE49-F238E27FC236}">
                <a16:creationId xmlns:a16="http://schemas.microsoft.com/office/drawing/2014/main" id="{C46EB9C3-59EE-3742-ACB3-070B252A6FB4}"/>
              </a:ext>
            </a:extLst>
          </p:cNvPr>
          <p:cNvPicPr preferRelativeResize="0"/>
          <p:nvPr/>
        </p:nvPicPr>
        <p:blipFill>
          <a:blip r:embed="rId5">
            <a:alphaModFix/>
          </a:blip>
          <a:stretch>
            <a:fillRect/>
          </a:stretch>
        </p:blipFill>
        <p:spPr>
          <a:xfrm>
            <a:off x="7253193" y="416736"/>
            <a:ext cx="3124659" cy="1080925"/>
          </a:xfrm>
          <a:prstGeom prst="rect">
            <a:avLst/>
          </a:prstGeom>
          <a:noFill/>
          <a:ln>
            <a:noFill/>
          </a:ln>
        </p:spPr>
      </p:pic>
    </p:spTree>
    <p:extLst>
      <p:ext uri="{BB962C8B-B14F-4D97-AF65-F5344CB8AC3E}">
        <p14:creationId xmlns:p14="http://schemas.microsoft.com/office/powerpoint/2010/main" val="409852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42F54DDE-8C36-C2B6-64A7-430B56230332}"/>
              </a:ext>
            </a:extLst>
          </p:cNvPr>
          <p:cNvGraphicFramePr/>
          <p:nvPr>
            <p:extLst>
              <p:ext uri="{D42A27DB-BD31-4B8C-83A1-F6EECF244321}">
                <p14:modId xmlns:p14="http://schemas.microsoft.com/office/powerpoint/2010/main" val="1592973839"/>
              </p:ext>
            </p:extLst>
          </p:nvPr>
        </p:nvGraphicFramePr>
        <p:xfrm>
          <a:off x="318052" y="1099930"/>
          <a:ext cx="4492487" cy="5374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id="{25B23EC2-A82F-BD34-2E4A-BDF3F40BD8E9}"/>
              </a:ext>
            </a:extLst>
          </p:cNvPr>
          <p:cNvSpPr>
            <a:spLocks noGrp="1"/>
          </p:cNvSpPr>
          <p:nvPr>
            <p:ph type="title"/>
          </p:nvPr>
        </p:nvSpPr>
        <p:spPr>
          <a:xfrm>
            <a:off x="318052" y="0"/>
            <a:ext cx="5267739" cy="1325563"/>
          </a:xfrm>
        </p:spPr>
        <p:txBody>
          <a:bodyPr>
            <a:normAutofit/>
          </a:bodyPr>
          <a:lstStyle/>
          <a:p>
            <a:pPr algn="ctr"/>
            <a:r>
              <a:rPr lang="es-CR" sz="2600" b="1" dirty="0">
                <a:solidFill>
                  <a:srgbClr val="0070C0"/>
                </a:solidFill>
                <a:latin typeface="+mn-lt"/>
              </a:rPr>
              <a:t>Tendencias en regulación del sector</a:t>
            </a:r>
          </a:p>
        </p:txBody>
      </p:sp>
      <p:sp>
        <p:nvSpPr>
          <p:cNvPr id="12" name="CuadroTexto 11">
            <a:extLst>
              <a:ext uri="{FF2B5EF4-FFF2-40B4-BE49-F238E27FC236}">
                <a16:creationId xmlns:a16="http://schemas.microsoft.com/office/drawing/2014/main" id="{31845179-3F9F-EAD9-B475-29935871E588}"/>
              </a:ext>
            </a:extLst>
          </p:cNvPr>
          <p:cNvSpPr txBox="1"/>
          <p:nvPr/>
        </p:nvSpPr>
        <p:spPr>
          <a:xfrm>
            <a:off x="3431522" y="3429000"/>
            <a:ext cx="2664478" cy="584775"/>
          </a:xfrm>
          <a:prstGeom prst="rect">
            <a:avLst/>
          </a:prstGeom>
          <a:noFill/>
        </p:spPr>
        <p:txBody>
          <a:bodyPr wrap="square" rtlCol="0">
            <a:spAutoFit/>
          </a:bodyPr>
          <a:lstStyle/>
          <a:p>
            <a:pPr algn="ctr"/>
            <a:r>
              <a:rPr lang="es-CR" sz="1600" i="1" dirty="0"/>
              <a:t>Brasil y EEUU, únicos países de AL en alcanzar G5</a:t>
            </a:r>
          </a:p>
        </p:txBody>
      </p:sp>
      <p:sp>
        <p:nvSpPr>
          <p:cNvPr id="13" name="CuadroTexto 12">
            <a:extLst>
              <a:ext uri="{FF2B5EF4-FFF2-40B4-BE49-F238E27FC236}">
                <a16:creationId xmlns:a16="http://schemas.microsoft.com/office/drawing/2014/main" id="{48E93C95-B79E-B703-8532-9257A2198DFE}"/>
              </a:ext>
            </a:extLst>
          </p:cNvPr>
          <p:cNvSpPr txBox="1"/>
          <p:nvPr/>
        </p:nvSpPr>
        <p:spPr>
          <a:xfrm>
            <a:off x="3652786" y="5758070"/>
            <a:ext cx="2664478" cy="830997"/>
          </a:xfrm>
          <a:prstGeom prst="rect">
            <a:avLst/>
          </a:prstGeom>
          <a:noFill/>
        </p:spPr>
        <p:txBody>
          <a:bodyPr wrap="square" rtlCol="0">
            <a:spAutoFit/>
          </a:bodyPr>
          <a:lstStyle/>
          <a:p>
            <a:pPr algn="ctr"/>
            <a:r>
              <a:rPr lang="es-CR" sz="1600" i="1" dirty="0"/>
              <a:t>CR dentro del grupo de países con regulación G4 o encaminada a G5</a:t>
            </a:r>
          </a:p>
        </p:txBody>
      </p:sp>
      <p:sp>
        <p:nvSpPr>
          <p:cNvPr id="14" name="CuadroTexto 13">
            <a:extLst>
              <a:ext uri="{FF2B5EF4-FFF2-40B4-BE49-F238E27FC236}">
                <a16:creationId xmlns:a16="http://schemas.microsoft.com/office/drawing/2014/main" id="{3BAD9B03-176A-4DE5-E895-BD3F90FBE93F}"/>
              </a:ext>
            </a:extLst>
          </p:cNvPr>
          <p:cNvSpPr txBox="1"/>
          <p:nvPr/>
        </p:nvSpPr>
        <p:spPr>
          <a:xfrm>
            <a:off x="318052" y="1325563"/>
            <a:ext cx="1643270" cy="1077218"/>
          </a:xfrm>
          <a:prstGeom prst="rect">
            <a:avLst/>
          </a:prstGeom>
          <a:noFill/>
        </p:spPr>
        <p:txBody>
          <a:bodyPr wrap="square" rtlCol="0">
            <a:spAutoFit/>
          </a:bodyPr>
          <a:lstStyle/>
          <a:p>
            <a:pPr algn="ctr"/>
            <a:r>
              <a:rPr lang="es-CR" sz="1600" i="1" dirty="0"/>
              <a:t>Más de la mitad de países con regulación G2 y G3</a:t>
            </a:r>
          </a:p>
        </p:txBody>
      </p:sp>
      <p:sp>
        <p:nvSpPr>
          <p:cNvPr id="15" name="Título 1">
            <a:extLst>
              <a:ext uri="{FF2B5EF4-FFF2-40B4-BE49-F238E27FC236}">
                <a16:creationId xmlns:a16="http://schemas.microsoft.com/office/drawing/2014/main" id="{5B4BA416-653A-58E0-9415-EF80FA3B114E}"/>
              </a:ext>
            </a:extLst>
          </p:cNvPr>
          <p:cNvSpPr txBox="1">
            <a:spLocks/>
          </p:cNvSpPr>
          <p:nvPr/>
        </p:nvSpPr>
        <p:spPr>
          <a:xfrm>
            <a:off x="6695771" y="106159"/>
            <a:ext cx="47540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400" b="1" dirty="0">
                <a:solidFill>
                  <a:srgbClr val="002060"/>
                </a:solidFill>
                <a:latin typeface="+mn-lt"/>
              </a:rPr>
              <a:t>Barreras al despliegue de infraestructura de telecomunicaciones en CR </a:t>
            </a:r>
            <a:endParaRPr lang="es-CR" sz="2200" b="1" dirty="0">
              <a:solidFill>
                <a:srgbClr val="0070C0"/>
              </a:solidFill>
              <a:latin typeface="+mn-lt"/>
            </a:endParaRPr>
          </a:p>
        </p:txBody>
      </p:sp>
      <p:graphicFrame>
        <p:nvGraphicFramePr>
          <p:cNvPr id="3" name="Diagrama 2">
            <a:extLst>
              <a:ext uri="{FF2B5EF4-FFF2-40B4-BE49-F238E27FC236}">
                <a16:creationId xmlns:a16="http://schemas.microsoft.com/office/drawing/2014/main" id="{ADA7BC94-343D-8217-B2DD-F76DE3F6F4DA}"/>
              </a:ext>
            </a:extLst>
          </p:cNvPr>
          <p:cNvGraphicFramePr/>
          <p:nvPr>
            <p:extLst>
              <p:ext uri="{D42A27DB-BD31-4B8C-83A1-F6EECF244321}">
                <p14:modId xmlns:p14="http://schemas.microsoft.com/office/powerpoint/2010/main" val="1393228499"/>
              </p:ext>
            </p:extLst>
          </p:nvPr>
        </p:nvGraphicFramePr>
        <p:xfrm>
          <a:off x="6757086" y="1431722"/>
          <a:ext cx="5027397" cy="41505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a:extLst>
              <a:ext uri="{FF2B5EF4-FFF2-40B4-BE49-F238E27FC236}">
                <a16:creationId xmlns:a16="http://schemas.microsoft.com/office/drawing/2014/main" id="{9A1B3ABE-BBC3-C9D9-F2FE-5742961022AC}"/>
              </a:ext>
            </a:extLst>
          </p:cNvPr>
          <p:cNvSpPr txBox="1"/>
          <p:nvPr/>
        </p:nvSpPr>
        <p:spPr>
          <a:xfrm>
            <a:off x="6819132" y="5821424"/>
            <a:ext cx="4903304" cy="646331"/>
          </a:xfrm>
          <a:prstGeom prst="rect">
            <a:avLst/>
          </a:prstGeom>
          <a:noFill/>
        </p:spPr>
        <p:txBody>
          <a:bodyPr wrap="square">
            <a:spAutoFit/>
          </a:bodyPr>
          <a:lstStyle/>
          <a:p>
            <a:pPr algn="ctr"/>
            <a:r>
              <a:rPr lang="es-CR" b="1" i="1" dirty="0">
                <a:effectLst/>
                <a:latin typeface="+mj-lt"/>
                <a:ea typeface="Calibri" panose="020F0502020204030204" pitchFamily="34" charset="0"/>
                <a:cs typeface="Times New Roman" panose="02020603050405020304" pitchFamily="18" charset="0"/>
              </a:rPr>
              <a:t>Ley para incentivar y promover la construcción de infraestructura de telecomunicaciones en Costa Rica</a:t>
            </a:r>
            <a:endParaRPr lang="es-CR" b="1" i="1" dirty="0">
              <a:latin typeface="+mj-lt"/>
            </a:endParaRPr>
          </a:p>
        </p:txBody>
      </p:sp>
    </p:spTree>
    <p:extLst>
      <p:ext uri="{BB962C8B-B14F-4D97-AF65-F5344CB8AC3E}">
        <p14:creationId xmlns:p14="http://schemas.microsoft.com/office/powerpoint/2010/main" val="99469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5CECA2F-1383-8A55-A9D8-E91B9FBEC412}"/>
              </a:ext>
            </a:extLst>
          </p:cNvPr>
          <p:cNvSpPr txBox="1">
            <a:spLocks/>
          </p:cNvSpPr>
          <p:nvPr/>
        </p:nvSpPr>
        <p:spPr>
          <a:xfrm>
            <a:off x="450376" y="469533"/>
            <a:ext cx="5446993" cy="725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sz="3600" b="1" dirty="0">
                <a:solidFill>
                  <a:srgbClr val="002060"/>
                </a:solidFill>
                <a:latin typeface="+mn-lt"/>
              </a:rPr>
              <a:t>FONATEL</a:t>
            </a:r>
          </a:p>
        </p:txBody>
      </p:sp>
      <p:graphicFrame>
        <p:nvGraphicFramePr>
          <p:cNvPr id="7" name="Diagrama 6">
            <a:extLst>
              <a:ext uri="{FF2B5EF4-FFF2-40B4-BE49-F238E27FC236}">
                <a16:creationId xmlns:a16="http://schemas.microsoft.com/office/drawing/2014/main" id="{1FA1166E-7670-2FEC-4149-71DD8399F047}"/>
              </a:ext>
            </a:extLst>
          </p:cNvPr>
          <p:cNvGraphicFramePr/>
          <p:nvPr>
            <p:extLst>
              <p:ext uri="{D42A27DB-BD31-4B8C-83A1-F6EECF244321}">
                <p14:modId xmlns:p14="http://schemas.microsoft.com/office/powerpoint/2010/main" val="745411602"/>
              </p:ext>
            </p:extLst>
          </p:nvPr>
        </p:nvGraphicFramePr>
        <p:xfrm>
          <a:off x="2230633" y="599100"/>
          <a:ext cx="8128000" cy="2295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id="{243A245A-11FF-AA4F-9100-4A31327F631C}"/>
              </a:ext>
            </a:extLst>
          </p:cNvPr>
          <p:cNvSpPr txBox="1">
            <a:spLocks/>
          </p:cNvSpPr>
          <p:nvPr/>
        </p:nvSpPr>
        <p:spPr>
          <a:xfrm>
            <a:off x="177422" y="2844688"/>
            <a:ext cx="3862316" cy="646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Comunidades conectadas</a:t>
            </a:r>
          </a:p>
        </p:txBody>
      </p:sp>
      <p:sp>
        <p:nvSpPr>
          <p:cNvPr id="12" name="CuadroTexto 11">
            <a:extLst>
              <a:ext uri="{FF2B5EF4-FFF2-40B4-BE49-F238E27FC236}">
                <a16:creationId xmlns:a16="http://schemas.microsoft.com/office/drawing/2014/main" id="{65F8FE7E-7282-FA6D-F9E2-4F08F15061C2}"/>
              </a:ext>
            </a:extLst>
          </p:cNvPr>
          <p:cNvSpPr txBox="1"/>
          <p:nvPr/>
        </p:nvSpPr>
        <p:spPr>
          <a:xfrm>
            <a:off x="414302" y="3531964"/>
            <a:ext cx="3220278" cy="369332"/>
          </a:xfrm>
          <a:prstGeom prst="rect">
            <a:avLst/>
          </a:prstGeom>
          <a:solidFill>
            <a:schemeClr val="accent5">
              <a:lumMod val="60000"/>
              <a:lumOff val="40000"/>
            </a:schemeClr>
          </a:solidFill>
        </p:spPr>
        <p:txBody>
          <a:bodyPr wrap="square" rtlCol="0">
            <a:spAutoFit/>
          </a:bodyPr>
          <a:lstStyle/>
          <a:p>
            <a:pPr algn="ctr"/>
            <a:r>
              <a:rPr lang="es-CR" dirty="0"/>
              <a:t>128 distritos (70% de avance) </a:t>
            </a:r>
          </a:p>
        </p:txBody>
      </p:sp>
      <p:sp>
        <p:nvSpPr>
          <p:cNvPr id="13" name="CuadroTexto 12">
            <a:extLst>
              <a:ext uri="{FF2B5EF4-FFF2-40B4-BE49-F238E27FC236}">
                <a16:creationId xmlns:a16="http://schemas.microsoft.com/office/drawing/2014/main" id="{92E86BA7-97D3-F39C-B799-828D19281487}"/>
              </a:ext>
            </a:extLst>
          </p:cNvPr>
          <p:cNvSpPr txBox="1"/>
          <p:nvPr/>
        </p:nvSpPr>
        <p:spPr>
          <a:xfrm>
            <a:off x="395784" y="4117253"/>
            <a:ext cx="3220278" cy="646331"/>
          </a:xfrm>
          <a:prstGeom prst="rect">
            <a:avLst/>
          </a:prstGeom>
          <a:solidFill>
            <a:schemeClr val="accent5">
              <a:lumMod val="60000"/>
              <a:lumOff val="40000"/>
            </a:schemeClr>
          </a:solidFill>
        </p:spPr>
        <p:txBody>
          <a:bodyPr wrap="square" rtlCol="0">
            <a:spAutoFit/>
          </a:bodyPr>
          <a:lstStyle/>
          <a:p>
            <a:pPr algn="ctr"/>
            <a:r>
              <a:rPr lang="es-CR" dirty="0"/>
              <a:t>2021: 6 territorios</a:t>
            </a:r>
          </a:p>
          <a:p>
            <a:pPr algn="ctr"/>
            <a:r>
              <a:rPr lang="es-CR" dirty="0"/>
              <a:t>2022: 9 territorios</a:t>
            </a:r>
          </a:p>
        </p:txBody>
      </p:sp>
      <p:sp>
        <p:nvSpPr>
          <p:cNvPr id="14" name="Título 1">
            <a:extLst>
              <a:ext uri="{FF2B5EF4-FFF2-40B4-BE49-F238E27FC236}">
                <a16:creationId xmlns:a16="http://schemas.microsoft.com/office/drawing/2014/main" id="{505BC932-02C6-827B-93D1-6721BC2F573D}"/>
              </a:ext>
            </a:extLst>
          </p:cNvPr>
          <p:cNvSpPr txBox="1">
            <a:spLocks/>
          </p:cNvSpPr>
          <p:nvPr/>
        </p:nvSpPr>
        <p:spPr>
          <a:xfrm>
            <a:off x="0" y="5004031"/>
            <a:ext cx="3862316" cy="646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Hogares conectados</a:t>
            </a:r>
          </a:p>
        </p:txBody>
      </p:sp>
      <p:sp>
        <p:nvSpPr>
          <p:cNvPr id="15" name="CuadroTexto 14">
            <a:extLst>
              <a:ext uri="{FF2B5EF4-FFF2-40B4-BE49-F238E27FC236}">
                <a16:creationId xmlns:a16="http://schemas.microsoft.com/office/drawing/2014/main" id="{03DD1FB3-BD09-6BCA-3D03-34DEA2B12973}"/>
              </a:ext>
            </a:extLst>
          </p:cNvPr>
          <p:cNvSpPr txBox="1"/>
          <p:nvPr/>
        </p:nvSpPr>
        <p:spPr>
          <a:xfrm>
            <a:off x="395784" y="5647117"/>
            <a:ext cx="3220278" cy="646331"/>
          </a:xfrm>
          <a:prstGeom prst="rect">
            <a:avLst/>
          </a:prstGeom>
          <a:solidFill>
            <a:schemeClr val="accent5">
              <a:lumMod val="60000"/>
              <a:lumOff val="40000"/>
            </a:schemeClr>
          </a:solidFill>
        </p:spPr>
        <p:txBody>
          <a:bodyPr wrap="square" rtlCol="0">
            <a:spAutoFit/>
          </a:bodyPr>
          <a:lstStyle/>
          <a:p>
            <a:pPr algn="ctr"/>
            <a:r>
              <a:rPr lang="es-CR" dirty="0"/>
              <a:t>2021: </a:t>
            </a:r>
            <a:r>
              <a:rPr lang="es-CR" sz="1800" dirty="0">
                <a:effectLst/>
                <a:latin typeface="Calibri" panose="020F0502020204030204" pitchFamily="34" charset="0"/>
                <a:ea typeface="Calibri" panose="020F0502020204030204" pitchFamily="34" charset="0"/>
                <a:cs typeface="Times New Roman" panose="02020603050405020304" pitchFamily="18" charset="0"/>
              </a:rPr>
              <a:t>193 789 hogares </a:t>
            </a:r>
            <a:endParaRPr lang="es-CR" dirty="0"/>
          </a:p>
          <a:p>
            <a:pPr algn="ctr"/>
            <a:r>
              <a:rPr lang="es-CR" dirty="0"/>
              <a:t>2022: </a:t>
            </a:r>
            <a:r>
              <a:rPr lang="es-CR" sz="1800" dirty="0">
                <a:effectLst/>
                <a:latin typeface="Calibri" panose="020F0502020204030204" pitchFamily="34" charset="0"/>
                <a:ea typeface="Calibri" panose="020F0502020204030204" pitchFamily="34" charset="0"/>
                <a:cs typeface="Times New Roman" panose="02020603050405020304" pitchFamily="18" charset="0"/>
              </a:rPr>
              <a:t>206 459 hogares</a:t>
            </a:r>
            <a:endParaRPr lang="es-CR" dirty="0"/>
          </a:p>
        </p:txBody>
      </p:sp>
      <p:sp>
        <p:nvSpPr>
          <p:cNvPr id="16" name="Título 1">
            <a:extLst>
              <a:ext uri="{FF2B5EF4-FFF2-40B4-BE49-F238E27FC236}">
                <a16:creationId xmlns:a16="http://schemas.microsoft.com/office/drawing/2014/main" id="{5C9C60C6-ED37-FB88-67C3-40949FB60CA2}"/>
              </a:ext>
            </a:extLst>
          </p:cNvPr>
          <p:cNvSpPr txBox="1">
            <a:spLocks/>
          </p:cNvSpPr>
          <p:nvPr/>
        </p:nvSpPr>
        <p:spPr>
          <a:xfrm>
            <a:off x="4164842" y="2844688"/>
            <a:ext cx="3862316" cy="64633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Centros Públicos Equipados</a:t>
            </a:r>
          </a:p>
        </p:txBody>
      </p:sp>
      <p:sp>
        <p:nvSpPr>
          <p:cNvPr id="17" name="CuadroTexto 16">
            <a:extLst>
              <a:ext uri="{FF2B5EF4-FFF2-40B4-BE49-F238E27FC236}">
                <a16:creationId xmlns:a16="http://schemas.microsoft.com/office/drawing/2014/main" id="{21DD1C60-00E7-68BD-FE7D-438876EDD3DB}"/>
              </a:ext>
            </a:extLst>
          </p:cNvPr>
          <p:cNvSpPr txBox="1"/>
          <p:nvPr/>
        </p:nvSpPr>
        <p:spPr>
          <a:xfrm>
            <a:off x="4485861" y="3531964"/>
            <a:ext cx="3220278" cy="369332"/>
          </a:xfrm>
          <a:prstGeom prst="rect">
            <a:avLst/>
          </a:prstGeom>
          <a:solidFill>
            <a:schemeClr val="accent5">
              <a:lumMod val="60000"/>
              <a:lumOff val="40000"/>
            </a:schemeClr>
          </a:solidFill>
        </p:spPr>
        <p:txBody>
          <a:bodyPr wrap="square" rtlCol="0">
            <a:spAutoFit/>
          </a:bodyPr>
          <a:lstStyle/>
          <a:p>
            <a:pPr algn="ctr"/>
            <a:r>
              <a:rPr lang="es-CR" dirty="0"/>
              <a:t>2021: </a:t>
            </a:r>
            <a:r>
              <a:rPr lang="es-CR" sz="1800" dirty="0">
                <a:effectLst/>
                <a:latin typeface="Calibri" panose="020F0502020204030204" pitchFamily="34" charset="0"/>
                <a:ea typeface="Calibri" panose="020F0502020204030204" pitchFamily="34" charset="0"/>
                <a:cs typeface="Times New Roman" panose="02020603050405020304" pitchFamily="18" charset="0"/>
              </a:rPr>
              <a:t>36 831 dispositivos </a:t>
            </a:r>
            <a:endParaRPr lang="es-CR" dirty="0"/>
          </a:p>
        </p:txBody>
      </p:sp>
      <p:sp>
        <p:nvSpPr>
          <p:cNvPr id="18" name="Título 1">
            <a:extLst>
              <a:ext uri="{FF2B5EF4-FFF2-40B4-BE49-F238E27FC236}">
                <a16:creationId xmlns:a16="http://schemas.microsoft.com/office/drawing/2014/main" id="{F6C60079-BDB4-6BDA-D271-3DC202ADAE3A}"/>
              </a:ext>
            </a:extLst>
          </p:cNvPr>
          <p:cNvSpPr txBox="1">
            <a:spLocks/>
          </p:cNvSpPr>
          <p:nvPr/>
        </p:nvSpPr>
        <p:spPr>
          <a:xfrm>
            <a:off x="4164842" y="4176282"/>
            <a:ext cx="3862316" cy="64633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Espacios Públicos Conectados</a:t>
            </a:r>
          </a:p>
        </p:txBody>
      </p:sp>
      <p:sp>
        <p:nvSpPr>
          <p:cNvPr id="19" name="CuadroTexto 18">
            <a:extLst>
              <a:ext uri="{FF2B5EF4-FFF2-40B4-BE49-F238E27FC236}">
                <a16:creationId xmlns:a16="http://schemas.microsoft.com/office/drawing/2014/main" id="{DB680FBE-E1EA-CC91-0365-8BEADAB86C92}"/>
              </a:ext>
            </a:extLst>
          </p:cNvPr>
          <p:cNvSpPr txBox="1"/>
          <p:nvPr/>
        </p:nvSpPr>
        <p:spPr>
          <a:xfrm>
            <a:off x="4485861" y="4913918"/>
            <a:ext cx="3220278" cy="369332"/>
          </a:xfrm>
          <a:prstGeom prst="rect">
            <a:avLst/>
          </a:prstGeom>
          <a:solidFill>
            <a:schemeClr val="accent5">
              <a:lumMod val="60000"/>
              <a:lumOff val="40000"/>
            </a:schemeClr>
          </a:solidFill>
        </p:spPr>
        <p:txBody>
          <a:bodyPr wrap="square" rtlCol="0">
            <a:spAutoFit/>
          </a:bodyPr>
          <a:lstStyle/>
          <a:p>
            <a:pPr algn="ctr"/>
            <a:r>
              <a:rPr lang="es-CR" dirty="0"/>
              <a:t>2021: </a:t>
            </a:r>
            <a:r>
              <a:rPr lang="es-CR" dirty="0">
                <a:latin typeface="Calibri" panose="020F0502020204030204" pitchFamily="34" charset="0"/>
                <a:cs typeface="Times New Roman" panose="02020603050405020304" pitchFamily="18" charset="0"/>
              </a:rPr>
              <a:t>513 zonas digitales </a:t>
            </a:r>
            <a:endParaRPr lang="es-CR" dirty="0"/>
          </a:p>
        </p:txBody>
      </p:sp>
      <p:sp>
        <p:nvSpPr>
          <p:cNvPr id="20" name="Título 1">
            <a:extLst>
              <a:ext uri="{FF2B5EF4-FFF2-40B4-BE49-F238E27FC236}">
                <a16:creationId xmlns:a16="http://schemas.microsoft.com/office/drawing/2014/main" id="{34D4BD75-725A-87EF-23F5-62B480E670E9}"/>
              </a:ext>
            </a:extLst>
          </p:cNvPr>
          <p:cNvSpPr txBox="1">
            <a:spLocks/>
          </p:cNvSpPr>
          <p:nvPr/>
        </p:nvSpPr>
        <p:spPr>
          <a:xfrm>
            <a:off x="8030209" y="3021386"/>
            <a:ext cx="3862316" cy="64633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2600" b="1" dirty="0">
                <a:solidFill>
                  <a:srgbClr val="0070C0"/>
                </a:solidFill>
                <a:latin typeface="+mn-lt"/>
              </a:rPr>
              <a:t>Red Educativa del Bicentenario</a:t>
            </a:r>
          </a:p>
        </p:txBody>
      </p:sp>
      <p:sp>
        <p:nvSpPr>
          <p:cNvPr id="21" name="CuadroTexto 20">
            <a:extLst>
              <a:ext uri="{FF2B5EF4-FFF2-40B4-BE49-F238E27FC236}">
                <a16:creationId xmlns:a16="http://schemas.microsoft.com/office/drawing/2014/main" id="{6B3D571C-3346-44CA-254A-28F760B5E3A7}"/>
              </a:ext>
            </a:extLst>
          </p:cNvPr>
          <p:cNvSpPr txBox="1"/>
          <p:nvPr/>
        </p:nvSpPr>
        <p:spPr>
          <a:xfrm>
            <a:off x="8351228" y="3794087"/>
            <a:ext cx="3220278" cy="646331"/>
          </a:xfrm>
          <a:prstGeom prst="rect">
            <a:avLst/>
          </a:prstGeom>
          <a:solidFill>
            <a:schemeClr val="accent5">
              <a:lumMod val="60000"/>
              <a:lumOff val="40000"/>
            </a:schemeClr>
          </a:solidFill>
        </p:spPr>
        <p:txBody>
          <a:bodyPr wrap="square" rtlCol="0">
            <a:spAutoFit/>
          </a:bodyPr>
          <a:lstStyle/>
          <a:p>
            <a:pPr algn="ctr"/>
            <a:r>
              <a:rPr lang="es-CR" dirty="0"/>
              <a:t>2021: </a:t>
            </a:r>
            <a:r>
              <a:rPr lang="es-CR" sz="1800" dirty="0">
                <a:effectLst/>
                <a:latin typeface="Calibri" panose="020F0502020204030204" pitchFamily="34" charset="0"/>
                <a:ea typeface="Calibri" panose="020F0502020204030204" pitchFamily="34" charset="0"/>
                <a:cs typeface="Times New Roman" panose="02020603050405020304" pitchFamily="18" charset="0"/>
              </a:rPr>
              <a:t>19,8% del proyecto (133 centros educativos)</a:t>
            </a:r>
            <a:endParaRPr lang="es-CR" dirty="0"/>
          </a:p>
        </p:txBody>
      </p:sp>
    </p:spTree>
    <p:extLst>
      <p:ext uri="{BB962C8B-B14F-4D97-AF65-F5344CB8AC3E}">
        <p14:creationId xmlns:p14="http://schemas.microsoft.com/office/powerpoint/2010/main" val="244197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641FF-48DE-4727-01CF-1F767764D16E}"/>
              </a:ext>
            </a:extLst>
          </p:cNvPr>
          <p:cNvSpPr>
            <a:spLocks noGrp="1"/>
          </p:cNvSpPr>
          <p:nvPr>
            <p:ph type="title"/>
          </p:nvPr>
        </p:nvSpPr>
        <p:spPr>
          <a:xfrm>
            <a:off x="1076739" y="2233681"/>
            <a:ext cx="10515600" cy="1325563"/>
          </a:xfrm>
        </p:spPr>
        <p:txBody>
          <a:bodyPr/>
          <a:lstStyle/>
          <a:p>
            <a:pPr algn="ctr"/>
            <a:r>
              <a:rPr lang="es-CR" b="1" dirty="0">
                <a:solidFill>
                  <a:schemeClr val="accent1">
                    <a:lumMod val="50000"/>
                  </a:schemeClr>
                </a:solidFill>
                <a:latin typeface="+mn-lt"/>
              </a:rPr>
              <a:t>Plataformas digitales laborales</a:t>
            </a:r>
          </a:p>
        </p:txBody>
      </p:sp>
      <p:sp>
        <p:nvSpPr>
          <p:cNvPr id="3" name="CuadroTexto 2">
            <a:extLst>
              <a:ext uri="{FF2B5EF4-FFF2-40B4-BE49-F238E27FC236}">
                <a16:creationId xmlns:a16="http://schemas.microsoft.com/office/drawing/2014/main" id="{AA558642-0B60-3C89-F948-8F2A92492BC2}"/>
              </a:ext>
            </a:extLst>
          </p:cNvPr>
          <p:cNvSpPr txBox="1"/>
          <p:nvPr/>
        </p:nvSpPr>
        <p:spPr>
          <a:xfrm>
            <a:off x="4532772" y="4359965"/>
            <a:ext cx="3389646" cy="523220"/>
          </a:xfrm>
          <a:prstGeom prst="rect">
            <a:avLst/>
          </a:prstGeom>
          <a:noFill/>
        </p:spPr>
        <p:txBody>
          <a:bodyPr wrap="none" rtlCol="0">
            <a:spAutoFit/>
          </a:bodyPr>
          <a:lstStyle/>
          <a:p>
            <a:r>
              <a:rPr lang="es-CR" sz="2800" dirty="0">
                <a:latin typeface="+mj-lt"/>
              </a:rPr>
              <a:t>Valeria Castro Obando</a:t>
            </a:r>
          </a:p>
        </p:txBody>
      </p:sp>
    </p:spTree>
    <p:extLst>
      <p:ext uri="{BB962C8B-B14F-4D97-AF65-F5344CB8AC3E}">
        <p14:creationId xmlns:p14="http://schemas.microsoft.com/office/powerpoint/2010/main" val="19332549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3664</Words>
  <Application>Microsoft Office PowerPoint</Application>
  <PresentationFormat>Panorámica</PresentationFormat>
  <Paragraphs>1146</Paragraphs>
  <Slides>63</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63</vt:i4>
      </vt:variant>
    </vt:vector>
  </HeadingPairs>
  <TitlesOfParts>
    <vt:vector size="72" baseType="lpstr">
      <vt:lpstr>Abadi</vt:lpstr>
      <vt:lpstr>Arial</vt:lpstr>
      <vt:lpstr>Calibri</vt:lpstr>
      <vt:lpstr>Calibri </vt:lpstr>
      <vt:lpstr>Calibri Light</vt:lpstr>
      <vt:lpstr>Symbol</vt:lpstr>
      <vt:lpstr>Times New Roman</vt:lpstr>
      <vt:lpstr>Wingdings</vt:lpstr>
      <vt:lpstr>Tema de Office</vt:lpstr>
      <vt:lpstr>  Presentación del Informe  Hacia la Sociedad de la Información y el Conocimiento 2022</vt:lpstr>
      <vt:lpstr>Políticas públicas y base institucional para el desarrollo tecnológico</vt:lpstr>
      <vt:lpstr>Presentación de PowerPoint</vt:lpstr>
      <vt:lpstr>Plan Nacional de Desarrollo de Telecomunicaciones PNDT  2015-2021</vt:lpstr>
      <vt:lpstr>Transformación digital con enfoque de género</vt:lpstr>
      <vt:lpstr>Retos y avances en la regulación del sector de telecomunicaciones</vt:lpstr>
      <vt:lpstr>Tendencias en regulación del sector</vt:lpstr>
      <vt:lpstr>Presentación de PowerPoint</vt:lpstr>
      <vt:lpstr>Plataformas digitales laborales</vt:lpstr>
      <vt:lpstr>Plataformas laborales digitales</vt:lpstr>
      <vt:lpstr>Hacia donde avanza la regulación </vt:lpstr>
      <vt:lpstr>Migración y pandemia por Covid-19: Cobertura de la prensa digital </vt:lpstr>
      <vt:lpstr>Presentación de PowerPoint</vt:lpstr>
      <vt:lpstr>Presentación de PowerPoint</vt:lpstr>
      <vt:lpstr>Desafíos en el desarrollo de infraestructura de tecnologías digitales en centros educativos públicos </vt:lpstr>
      <vt:lpstr>Infraestructura</vt:lpstr>
      <vt:lpstr>Programas Costa Rica</vt:lpstr>
      <vt:lpstr>Momentos de análisis</vt:lpstr>
      <vt:lpstr>Censo Nacional de Tecnologías Digitales</vt:lpstr>
      <vt:lpstr>Censo Nacional de Tecnologías Digitales</vt:lpstr>
      <vt:lpstr>Porcentaje de centros educativos públicos con servicio de internat por año y ciclo, 2016-2021</vt:lpstr>
      <vt:lpstr>Censo Nacional de Tecnologías Digitales</vt:lpstr>
      <vt:lpstr>Censo Escolar</vt:lpstr>
      <vt:lpstr>Fonatel</vt:lpstr>
      <vt:lpstr>Proyectos actuales</vt:lpstr>
      <vt:lpstr>Brechas, conocimientos y habilidades digitales del personal docente de Ciencias Económicas-UCR </vt:lpstr>
      <vt:lpstr>Brechas, conocimientos y habilidades digitales del personal docente de Ciencias Económicas-UCR</vt:lpstr>
      <vt:lpstr>Brechas, conocimientos y habilidades digitales del personal docente de Ciencias Económicas-UCR</vt:lpstr>
      <vt:lpstr>Brechas, conocimientos y habilidades digitales del personal docente de Ciencias Económicas-UCR</vt:lpstr>
      <vt:lpstr>Brechas, conocimientos y habilidades digitales del personal docente de Ciencias Económicas-UCR</vt:lpstr>
      <vt:lpstr>Brechas, conocimientos y habilidades digitales del personal docente de Ciencias Económicas-UCR</vt:lpstr>
      <vt:lpstr>Brechas, conocimientos y habilidades digitales del personal docente de Ciencias Económicas-UCR</vt:lpstr>
      <vt:lpstr>Brecha digital en los hogares</vt:lpstr>
      <vt:lpstr>Factores de la Brecha Digital</vt:lpstr>
      <vt:lpstr>Indice de Impulsores de Asequibilidad de la A4AI</vt:lpstr>
      <vt:lpstr>Resultados del Índice de Preparación de la Red (NRI)</vt:lpstr>
      <vt:lpstr>Variaciones de precios de Información y Comunicación – IPC (Inec)</vt:lpstr>
      <vt:lpstr>Brecha digital en hogares</vt:lpstr>
      <vt:lpstr>Zona geográfica</vt:lpstr>
      <vt:lpstr>Zona geográfica</vt:lpstr>
      <vt:lpstr>Por nivel educativo</vt:lpstr>
      <vt:lpstr>Por nivel educativo</vt:lpstr>
      <vt:lpstr>TIC y gobiernos locales</vt:lpstr>
      <vt:lpstr>Etapas del e-Gobierno  </vt:lpstr>
      <vt:lpstr>Retos para la e-Municipalidad</vt:lpstr>
      <vt:lpstr>Índice de Gestión de Servicios Municipales (CGR)</vt:lpstr>
      <vt:lpstr>Índice de Transparencia del Sector Público</vt:lpstr>
      <vt:lpstr>Presentación de PowerPoint</vt:lpstr>
      <vt:lpstr>Evolución del ITSP</vt:lpstr>
      <vt:lpstr>Índice de Transformación Digital (CGR)</vt:lpstr>
      <vt:lpstr>Índice de Transformación Digital</vt:lpstr>
      <vt:lpstr>Censo de TIC en Gobiernos Locales 2023</vt:lpstr>
      <vt:lpstr>Agricultura de precision y agro costarricense</vt:lpstr>
      <vt:lpstr>La agricultura de precisión</vt:lpstr>
      <vt:lpstr>Agricultura de precisión</vt:lpstr>
      <vt:lpstr>Ejemplos de agricultura de precisión en Costa Rica</vt:lpstr>
      <vt:lpstr>Hacia el reconocimiento de los derechos digitales en Costa Rica</vt:lpstr>
      <vt:lpstr>Riesgos digitales</vt:lpstr>
      <vt:lpstr>Delitos informáticos en Costa Rica</vt:lpstr>
      <vt:lpstr>La ruta hacia los derechos digitales</vt:lpstr>
      <vt:lpstr>En Costa Rica</vt:lpstr>
      <vt:lpstr>Labor de la Prodhab</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Presentación del Informe  Hacia la Sociedad de la Información y el Conocimiento 2022</dc:title>
  <dc:creator>Valeria Castro</dc:creator>
  <cp:lastModifiedBy>Valeria Castro</cp:lastModifiedBy>
  <cp:revision>25</cp:revision>
  <dcterms:created xsi:type="dcterms:W3CDTF">2022-12-02T00:51:22Z</dcterms:created>
  <dcterms:modified xsi:type="dcterms:W3CDTF">2022-12-06T23:03:15Z</dcterms:modified>
</cp:coreProperties>
</file>