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media/image1.png" ContentType="image/png"/>
  <Override PartName="/ppt/media/image2.png" ContentType="image/png"/>
  <Override PartName="/ppt/media/image3.png" ContentType="image/png"/>
  <Override PartName="/ppt/media/image5.png" ContentType="image/png"/>
  <Override PartName="/ppt/media/image4.wmf" ContentType="image/x-wmf"/>
  <Override PartName="/ppt/media/image6.wmf" ContentType="image/x-wmf"/>
  <Override PartName="/ppt/media/image7.wmf" ContentType="image/x-wmf"/>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_rels/slide1.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Lst>
  <p:sldSz cx="12192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160"/>
          </a:xfrm>
          <a:prstGeom prst="rect">
            <a:avLst/>
          </a:prstGeom>
        </p:spPr>
        <p:txBody>
          <a:bodyPr lIns="0" rIns="0" tIns="0" bIns="0" anchor="ctr">
            <a:spAutoFit/>
          </a:bodyPr>
          <a:p>
            <a:endParaRPr b="0" lang="x-none" sz="1800" spc="-1" strike="noStrike">
              <a:solidFill>
                <a:srgbClr val="000000"/>
              </a:solid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rIns="0" tIns="0" bIns="0">
            <a:normAutofit/>
          </a:bodyPr>
          <a:p>
            <a:endParaRPr b="0" lang="x-none" sz="2800" spc="-1" strike="noStrike">
              <a:solidFill>
                <a:srgbClr val="000000"/>
              </a:solid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rIns="0" tIns="0" bIns="0">
            <a:normAutofit/>
          </a:bodyPr>
          <a:p>
            <a:endParaRPr b="0" lang="x-none"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3640" cy="2387160"/>
          </a:xfrm>
          <a:prstGeom prst="rect">
            <a:avLst/>
          </a:prstGeom>
        </p:spPr>
        <p:txBody>
          <a:bodyPr lIns="0" rIns="0" tIns="0" bIns="0" anchor="ctr">
            <a:spAutoFit/>
          </a:bodyPr>
          <a:p>
            <a:endParaRPr b="0" lang="x-none" sz="1800" spc="-1" strike="noStrike">
              <a:solidFill>
                <a:srgbClr val="000000"/>
              </a:solid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normAutofit/>
          </a:bodyPr>
          <a:p>
            <a:endParaRPr b="0" lang="x-none" sz="2800" spc="-1" strike="noStrike">
              <a:solidFill>
                <a:srgbClr val="000000"/>
              </a:solid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normAutofit/>
          </a:bodyPr>
          <a:p>
            <a:endParaRPr b="0" lang="x-none" sz="2800" spc="-1" strike="noStrike">
              <a:solidFill>
                <a:srgbClr val="000000"/>
              </a:solidFill>
              <a:latin typeface="Calibri"/>
            </a:endParaRPr>
          </a:p>
        </p:txBody>
      </p:sp>
      <p:sp>
        <p:nvSpPr>
          <p:cNvPr id="32" name="PlaceHolder 4"/>
          <p:cNvSpPr>
            <a:spLocks noGrp="1"/>
          </p:cNvSpPr>
          <p:nvPr>
            <p:ph type="body"/>
          </p:nvPr>
        </p:nvSpPr>
        <p:spPr>
          <a:xfrm>
            <a:off x="609480" y="3682080"/>
            <a:ext cx="5354280" cy="1896840"/>
          </a:xfrm>
          <a:prstGeom prst="rect">
            <a:avLst/>
          </a:prstGeom>
        </p:spPr>
        <p:txBody>
          <a:bodyPr lIns="0" rIns="0" tIns="0" bIns="0">
            <a:normAutofit/>
          </a:bodyPr>
          <a:p>
            <a:endParaRPr b="0" lang="x-none" sz="2800" spc="-1" strike="noStrike">
              <a:solidFill>
                <a:srgbClr val="000000"/>
              </a:solidFill>
              <a:latin typeface="Calibri"/>
            </a:endParaRPr>
          </a:p>
        </p:txBody>
      </p:sp>
      <p:sp>
        <p:nvSpPr>
          <p:cNvPr id="33" name="PlaceHolder 5"/>
          <p:cNvSpPr>
            <a:spLocks noGrp="1"/>
          </p:cNvSpPr>
          <p:nvPr>
            <p:ph type="body"/>
          </p:nvPr>
        </p:nvSpPr>
        <p:spPr>
          <a:xfrm>
            <a:off x="6231960" y="3682080"/>
            <a:ext cx="5354280" cy="1896840"/>
          </a:xfrm>
          <a:prstGeom prst="rect">
            <a:avLst/>
          </a:prstGeom>
        </p:spPr>
        <p:txBody>
          <a:bodyPr lIns="0" rIns="0" tIns="0" bIns="0">
            <a:normAutofit/>
          </a:bodyPr>
          <a:p>
            <a:endParaRPr b="0" lang="x-none"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3640" cy="2387160"/>
          </a:xfrm>
          <a:prstGeom prst="rect">
            <a:avLst/>
          </a:prstGeom>
        </p:spPr>
        <p:txBody>
          <a:bodyPr lIns="0" rIns="0" tIns="0" bIns="0" anchor="ctr">
            <a:spAutoFit/>
          </a:bodyPr>
          <a:p>
            <a:endParaRPr b="0" lang="x-none" sz="1800" spc="-1" strike="noStrike">
              <a:solidFill>
                <a:srgbClr val="000000"/>
              </a:solidFill>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rIns="0" tIns="0" bIns="0">
            <a:normAutofit/>
          </a:bodyPr>
          <a:p>
            <a:endParaRPr b="0" lang="x-none" sz="2800" spc="-1" strike="noStrike">
              <a:solidFill>
                <a:srgbClr val="000000"/>
              </a:solid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rIns="0" tIns="0" bIns="0">
            <a:normAutofit/>
          </a:bodyPr>
          <a:p>
            <a:endParaRPr b="0" lang="x-none" sz="2800" spc="-1" strike="noStrike">
              <a:solidFill>
                <a:srgbClr val="000000"/>
              </a:solid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rIns="0" tIns="0" bIns="0">
            <a:normAutofit/>
          </a:bodyPr>
          <a:p>
            <a:endParaRPr b="0" lang="x-none" sz="2800" spc="-1" strike="noStrike">
              <a:solidFill>
                <a:srgbClr val="000000"/>
              </a:solidFill>
              <a:latin typeface="Calibri"/>
            </a:endParaRPr>
          </a:p>
        </p:txBody>
      </p:sp>
      <p:sp>
        <p:nvSpPr>
          <p:cNvPr id="38" name="PlaceHolder 5"/>
          <p:cNvSpPr>
            <a:spLocks noGrp="1"/>
          </p:cNvSpPr>
          <p:nvPr>
            <p:ph type="body"/>
          </p:nvPr>
        </p:nvSpPr>
        <p:spPr>
          <a:xfrm>
            <a:off x="609480" y="3682080"/>
            <a:ext cx="3533040" cy="1896840"/>
          </a:xfrm>
          <a:prstGeom prst="rect">
            <a:avLst/>
          </a:prstGeom>
        </p:spPr>
        <p:txBody>
          <a:bodyPr lIns="0" rIns="0" tIns="0" bIns="0">
            <a:normAutofit/>
          </a:bodyPr>
          <a:p>
            <a:endParaRPr b="0" lang="x-none" sz="2800" spc="-1" strike="noStrike">
              <a:solidFill>
                <a:srgbClr val="000000"/>
              </a:solid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rIns="0" tIns="0" bIns="0">
            <a:normAutofit/>
          </a:bodyPr>
          <a:p>
            <a:endParaRPr b="0" lang="x-none" sz="2800" spc="-1" strike="noStrike">
              <a:solidFill>
                <a:srgbClr val="000000"/>
              </a:solidFill>
              <a:latin typeface="Calibri"/>
            </a:endParaRPr>
          </a:p>
        </p:txBody>
      </p:sp>
      <p:sp>
        <p:nvSpPr>
          <p:cNvPr id="40" name="PlaceHolder 7"/>
          <p:cNvSpPr>
            <a:spLocks noGrp="1"/>
          </p:cNvSpPr>
          <p:nvPr>
            <p:ph type="body"/>
          </p:nvPr>
        </p:nvSpPr>
        <p:spPr>
          <a:xfrm>
            <a:off x="8029800" y="3682080"/>
            <a:ext cx="3533040" cy="1896840"/>
          </a:xfrm>
          <a:prstGeom prst="rect">
            <a:avLst/>
          </a:prstGeom>
        </p:spPr>
        <p:txBody>
          <a:bodyPr lIns="0" rIns="0" tIns="0" bIns="0">
            <a:normAutofit/>
          </a:bodyPr>
          <a:p>
            <a:endParaRPr b="0" lang="x-none"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lIns="0" rIns="0" tIns="0" bIns="0" anchor="ctr">
            <a:spAutoFit/>
          </a:bodyPr>
          <a:p>
            <a:endParaRPr b="0" lang="x-none" sz="1800" spc="-1" strike="noStrike">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es-C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p:spPr>
        <p:txBody>
          <a:bodyPr lIns="0" rIns="0" tIns="0" bIns="0" anchor="ctr">
            <a:spAutoFit/>
          </a:bodyPr>
          <a:p>
            <a:endParaRPr b="0" lang="x-none" sz="1800" spc="-1" strike="noStrike">
              <a:solidFill>
                <a:srgbClr val="000000"/>
              </a:solid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rIns="0" tIns="0" bIns="0">
            <a:normAutofit/>
          </a:bodyPr>
          <a:p>
            <a:endParaRPr b="0" lang="x-none"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p:spPr>
        <p:txBody>
          <a:bodyPr lIns="0" rIns="0" tIns="0" bIns="0" anchor="ctr">
            <a:spAutoFit/>
          </a:bodyPr>
          <a:p>
            <a:endParaRPr b="0" lang="x-none" sz="1800" spc="-1" strike="noStrike">
              <a:solidFill>
                <a:srgbClr val="000000"/>
              </a:solid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rIns="0" tIns="0" bIns="0">
            <a:normAutofit/>
          </a:bodyPr>
          <a:p>
            <a:endParaRPr b="0" lang="x-none" sz="2800" spc="-1" strike="noStrike">
              <a:solidFill>
                <a:srgbClr val="000000"/>
              </a:solid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rIns="0" tIns="0" bIns="0">
            <a:normAutofit/>
          </a:bodyPr>
          <a:p>
            <a:endParaRPr b="0" lang="x-none"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3640" cy="2387160"/>
          </a:xfrm>
          <a:prstGeom prst="rect">
            <a:avLst/>
          </a:prstGeom>
        </p:spPr>
        <p:txBody>
          <a:bodyPr lIns="0" rIns="0" tIns="0" bIns="0" anchor="ctr">
            <a:spAutoFit/>
          </a:bodyPr>
          <a:p>
            <a:endParaRPr b="0" lang="x-none"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3640" cy="11066760"/>
          </a:xfrm>
          <a:prstGeom prst="rect">
            <a:avLst/>
          </a:prstGeom>
        </p:spPr>
        <p:txBody>
          <a:bodyPr lIns="0" rIns="0" tIns="0" bIns="0" anchor="ctr">
            <a:spAutoFit/>
          </a:bodyPr>
          <a:p>
            <a:pPr algn="ctr"/>
            <a:endParaRPr b="0" lang="es-C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p:spPr>
        <p:txBody>
          <a:bodyPr lIns="0" rIns="0" tIns="0" bIns="0" anchor="ctr">
            <a:spAutoFit/>
          </a:bodyPr>
          <a:p>
            <a:endParaRPr b="0" lang="x-none" sz="1800" spc="-1" strike="noStrike">
              <a:solidFill>
                <a:srgbClr val="000000"/>
              </a:solid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rIns="0" tIns="0" bIns="0">
            <a:normAutofit/>
          </a:bodyPr>
          <a:p>
            <a:endParaRPr b="0" lang="x-none" sz="2800" spc="-1" strike="noStrike">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rIns="0" tIns="0" bIns="0">
            <a:normAutofit/>
          </a:bodyPr>
          <a:p>
            <a:endParaRPr b="0" lang="x-none" sz="2800" spc="-1" strike="noStrike">
              <a:solidFill>
                <a:srgbClr val="000000"/>
              </a:solidFill>
              <a:latin typeface="Calibri"/>
            </a:endParaRPr>
          </a:p>
        </p:txBody>
      </p:sp>
      <p:sp>
        <p:nvSpPr>
          <p:cNvPr id="17" name="PlaceHolder 4"/>
          <p:cNvSpPr>
            <a:spLocks noGrp="1"/>
          </p:cNvSpPr>
          <p:nvPr>
            <p:ph type="body"/>
          </p:nvPr>
        </p:nvSpPr>
        <p:spPr>
          <a:xfrm>
            <a:off x="609480" y="3682080"/>
            <a:ext cx="5354280" cy="1896840"/>
          </a:xfrm>
          <a:prstGeom prst="rect">
            <a:avLst/>
          </a:prstGeom>
        </p:spPr>
        <p:txBody>
          <a:bodyPr lIns="0" rIns="0" tIns="0" bIns="0">
            <a:normAutofit/>
          </a:bodyPr>
          <a:p>
            <a:endParaRPr b="0" lang="x-none"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160"/>
          </a:xfrm>
          <a:prstGeom prst="rect">
            <a:avLst/>
          </a:prstGeom>
        </p:spPr>
        <p:txBody>
          <a:bodyPr lIns="0" rIns="0" tIns="0" bIns="0" anchor="ctr">
            <a:spAutoFit/>
          </a:bodyPr>
          <a:p>
            <a:endParaRPr b="0" lang="x-none" sz="1800" spc="-1" strike="noStrike">
              <a:solidFill>
                <a:srgbClr val="000000"/>
              </a:solid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rIns="0" tIns="0" bIns="0">
            <a:normAutofit/>
          </a:bodyPr>
          <a:p>
            <a:endParaRPr b="0" lang="x-none" sz="2800" spc="-1" strike="noStrike">
              <a:solidFill>
                <a:srgbClr val="000000"/>
              </a:solid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rIns="0" tIns="0" bIns="0">
            <a:normAutofit/>
          </a:bodyPr>
          <a:p>
            <a:endParaRPr b="0" lang="x-none" sz="2800" spc="-1" strike="noStrike">
              <a:solidFill>
                <a:srgbClr val="000000"/>
              </a:solid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rIns="0" tIns="0" bIns="0">
            <a:normAutofit/>
          </a:bodyPr>
          <a:p>
            <a:endParaRPr b="0" lang="x-none"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p:spPr>
        <p:txBody>
          <a:bodyPr lIns="0" rIns="0" tIns="0" bIns="0" anchor="ctr">
            <a:spAutoFit/>
          </a:bodyPr>
          <a:p>
            <a:endParaRPr b="0" lang="x-none" sz="1800" spc="-1" strike="noStrike">
              <a:solidFill>
                <a:srgbClr val="000000"/>
              </a:solid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normAutofit/>
          </a:bodyPr>
          <a:p>
            <a:endParaRPr b="0" lang="x-none" sz="2800" spc="-1" strike="noStrike">
              <a:solidFill>
                <a:srgbClr val="000000"/>
              </a:solid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rIns="0" tIns="0" bIns="0">
            <a:normAutofit/>
          </a:bodyPr>
          <a:p>
            <a:endParaRPr b="0" lang="x-none" sz="2800" spc="-1" strike="noStrike">
              <a:solidFill>
                <a:srgbClr val="000000"/>
              </a:solid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rIns="0" tIns="0" bIns="0">
            <a:normAutofit/>
          </a:bodyPr>
          <a:p>
            <a:endParaRPr b="0" lang="x-none"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8" descr=""/>
          <p:cNvPicPr/>
          <p:nvPr/>
        </p:nvPicPr>
        <p:blipFill>
          <a:blip r:embed="rId2"/>
          <a:stretch/>
        </p:blipFill>
        <p:spPr>
          <a:xfrm>
            <a:off x="0" y="0"/>
            <a:ext cx="12191760" cy="6857640"/>
          </a:xfrm>
          <a:prstGeom prst="rect">
            <a:avLst/>
          </a:prstGeom>
          <a:ln>
            <a:noFill/>
          </a:ln>
        </p:spPr>
      </p:pic>
      <p:sp>
        <p:nvSpPr>
          <p:cNvPr id="1" name="PlaceHolder 1"/>
          <p:cNvSpPr>
            <a:spLocks noGrp="1"/>
          </p:cNvSpPr>
          <p:nvPr>
            <p:ph type="title"/>
          </p:nvPr>
        </p:nvSpPr>
        <p:spPr>
          <a:xfrm>
            <a:off x="1523880" y="1122480"/>
            <a:ext cx="9143640" cy="2387160"/>
          </a:xfrm>
          <a:prstGeom prst="rect">
            <a:avLst/>
          </a:prstGeom>
        </p:spPr>
        <p:txBody>
          <a:bodyPr anchor="b">
            <a:noAutofit/>
          </a:bodyPr>
          <a:p>
            <a:pPr algn="ctr">
              <a:lnSpc>
                <a:spcPct val="90000"/>
              </a:lnSpc>
            </a:pPr>
            <a:r>
              <a:rPr b="0" lang="x-none" sz="6000" spc="-1" strike="noStrike">
                <a:solidFill>
                  <a:srgbClr val="000000"/>
                </a:solidFill>
                <a:latin typeface="Calibri Light"/>
              </a:rPr>
              <a:t>Click to edit Master title style</a:t>
            </a:r>
            <a:endParaRPr b="0" lang="x-none" sz="6000" spc="-1" strike="noStrike">
              <a:solidFill>
                <a:srgbClr val="000000"/>
              </a:solidFill>
              <a:latin typeface="Calibri"/>
            </a:endParaRPr>
          </a:p>
        </p:txBody>
      </p:sp>
      <p:sp>
        <p:nvSpPr>
          <p:cNvPr id="2" name="PlaceHolder 2"/>
          <p:cNvSpPr>
            <a:spLocks noGrp="1"/>
          </p:cNvSpPr>
          <p:nvPr>
            <p:ph type="dt"/>
          </p:nvPr>
        </p:nvSpPr>
        <p:spPr>
          <a:xfrm>
            <a:off x="838080" y="6356520"/>
            <a:ext cx="2742840" cy="364680"/>
          </a:xfrm>
          <a:prstGeom prst="rect">
            <a:avLst/>
          </a:prstGeom>
        </p:spPr>
        <p:txBody>
          <a:bodyPr anchor="ctr">
            <a:noAutofit/>
          </a:bodyPr>
          <a:p>
            <a:pPr>
              <a:lnSpc>
                <a:spcPct val="100000"/>
              </a:lnSpc>
            </a:pPr>
            <a:fld id="{F83AF8F7-D91E-4B39-93EB-FFCF573BC9AE}" type="datetime">
              <a:rPr b="0" lang="es-CR" sz="1200" spc="-1" strike="noStrike">
                <a:solidFill>
                  <a:srgbClr val="8b8b8b"/>
                </a:solidFill>
                <a:latin typeface="Calibri"/>
              </a:rPr>
              <a:t>1/09/22</a:t>
            </a:fld>
            <a:endParaRPr b="0" lang="es-CR" sz="1200" spc="-1" strike="noStrike">
              <a:latin typeface="Times New Roman"/>
            </a:endParaRPr>
          </a:p>
        </p:txBody>
      </p:sp>
      <p:sp>
        <p:nvSpPr>
          <p:cNvPr id="3" name="PlaceHolder 3"/>
          <p:cNvSpPr>
            <a:spLocks noGrp="1"/>
          </p:cNvSpPr>
          <p:nvPr>
            <p:ph type="ftr"/>
          </p:nvPr>
        </p:nvSpPr>
        <p:spPr>
          <a:xfrm>
            <a:off x="4038480" y="6356520"/>
            <a:ext cx="4114440" cy="364680"/>
          </a:xfrm>
          <a:prstGeom prst="rect">
            <a:avLst/>
          </a:prstGeom>
        </p:spPr>
        <p:txBody>
          <a:bodyPr anchor="ctr">
            <a:noAutofit/>
          </a:bodyPr>
          <a:p>
            <a:endParaRPr b="0" lang="es-CR" sz="2400" spc="-1" strike="noStrike">
              <a:latin typeface="Times New Roman"/>
            </a:endParaRPr>
          </a:p>
        </p:txBody>
      </p:sp>
      <p:sp>
        <p:nvSpPr>
          <p:cNvPr id="4" name="PlaceHolder 4"/>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1B891A02-5C36-4AF0-93C4-44DD87C09146}" type="slidenum">
              <a:rPr b="0" lang="es-CR" sz="1200" spc="-1" strike="noStrike">
                <a:solidFill>
                  <a:srgbClr val="8b8b8b"/>
                </a:solidFill>
                <a:latin typeface="Calibri"/>
              </a:rPr>
              <a:t>&lt;número&gt;</a:t>
            </a:fld>
            <a:endParaRPr b="0" lang="es-C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wmf"/><Relationship Id="rId4" Type="http://schemas.openxmlformats.org/officeDocument/2006/relationships/image" Target="../media/image5.png"/><Relationship Id="rId5" Type="http://schemas.openxmlformats.org/officeDocument/2006/relationships/image" Target="../media/image6.wmf"/><Relationship Id="rId6" Type="http://schemas.openxmlformats.org/officeDocument/2006/relationships/image" Target="../media/image7.wmf"/><Relationship Id="rId7"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41" name="Group 1"/>
          <p:cNvGrpSpPr/>
          <p:nvPr/>
        </p:nvGrpSpPr>
        <p:grpSpPr>
          <a:xfrm>
            <a:off x="5739120" y="-614160"/>
            <a:ext cx="6197040" cy="4978080"/>
            <a:chOff x="5739120" y="-614160"/>
            <a:chExt cx="6197040" cy="4978080"/>
          </a:xfrm>
        </p:grpSpPr>
        <p:pic>
          <p:nvPicPr>
            <p:cNvPr id="42" name="Picture 4" descr=""/>
            <p:cNvPicPr/>
            <p:nvPr/>
          </p:nvPicPr>
          <p:blipFill>
            <a:blip r:embed="rId1"/>
            <a:stretch/>
          </p:blipFill>
          <p:spPr>
            <a:xfrm>
              <a:off x="5739120" y="-614160"/>
              <a:ext cx="6197040" cy="4959720"/>
            </a:xfrm>
            <a:prstGeom prst="rect">
              <a:avLst/>
            </a:prstGeom>
            <a:ln>
              <a:noFill/>
            </a:ln>
          </p:spPr>
        </p:pic>
        <p:pic>
          <p:nvPicPr>
            <p:cNvPr id="43" name="Picture 17" descr=""/>
            <p:cNvPicPr/>
            <p:nvPr/>
          </p:nvPicPr>
          <p:blipFill>
            <a:blip r:embed="rId2"/>
            <a:srcRect l="0" t="0" r="35012" b="0"/>
            <a:stretch/>
          </p:blipFill>
          <p:spPr>
            <a:xfrm>
              <a:off x="8307720" y="754920"/>
              <a:ext cx="3562920" cy="3505320"/>
            </a:xfrm>
            <a:prstGeom prst="rect">
              <a:avLst/>
            </a:prstGeom>
            <a:ln>
              <a:noFill/>
            </a:ln>
          </p:spPr>
        </p:pic>
        <p:pic>
          <p:nvPicPr>
            <p:cNvPr id="44" name="Picture 15" descr=""/>
            <p:cNvPicPr/>
            <p:nvPr/>
          </p:nvPicPr>
          <p:blipFill>
            <a:blip r:embed="rId3"/>
            <a:stretch/>
          </p:blipFill>
          <p:spPr>
            <a:xfrm>
              <a:off x="8389080" y="3287880"/>
              <a:ext cx="3399480" cy="1076040"/>
            </a:xfrm>
            <a:prstGeom prst="rect">
              <a:avLst/>
            </a:prstGeom>
            <a:ln>
              <a:noFill/>
            </a:ln>
          </p:spPr>
        </p:pic>
        <p:sp>
          <p:nvSpPr>
            <p:cNvPr id="45" name="CustomShape 2"/>
            <p:cNvSpPr/>
            <p:nvPr/>
          </p:nvSpPr>
          <p:spPr>
            <a:xfrm>
              <a:off x="8474760" y="3644640"/>
              <a:ext cx="3228480" cy="3034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s-CR" sz="1400" spc="-1" strike="noStrike">
                  <a:solidFill>
                    <a:srgbClr val="ffffff"/>
                  </a:solidFill>
                  <a:latin typeface="Calibri"/>
                </a:rPr>
                <a:t> </a:t>
              </a:r>
              <a:r>
                <a:rPr b="0" lang="es-CR" sz="1400" spc="-1" strike="noStrike">
                  <a:solidFill>
                    <a:srgbClr val="ffffff"/>
                  </a:solidFill>
                  <a:latin typeface="Calibri"/>
                </a:rPr>
                <a:t>Director IESALC-UNESCO</a:t>
              </a:r>
              <a:endParaRPr b="0" lang="es-CR" sz="1400" spc="-1" strike="noStrike">
                <a:latin typeface="Arial"/>
              </a:endParaRPr>
            </a:p>
          </p:txBody>
        </p:sp>
        <p:sp>
          <p:nvSpPr>
            <p:cNvPr id="46" name="CustomShape 3"/>
            <p:cNvSpPr/>
            <p:nvPr/>
          </p:nvSpPr>
          <p:spPr>
            <a:xfrm>
              <a:off x="8740440" y="3314520"/>
              <a:ext cx="2631240" cy="364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s-CR" sz="1800" spc="-1" strike="noStrike">
                  <a:solidFill>
                    <a:srgbClr val="ffffff"/>
                  </a:solidFill>
                  <a:latin typeface="Calibri"/>
                </a:rPr>
                <a:t>Dr. Francesc Pedró</a:t>
              </a:r>
              <a:endParaRPr b="0" lang="es-CR" sz="1800" spc="-1" strike="noStrike">
                <a:latin typeface="Arial"/>
              </a:endParaRPr>
            </a:p>
          </p:txBody>
        </p:sp>
      </p:grpSp>
      <p:pic>
        <p:nvPicPr>
          <p:cNvPr id="47" name="Picture 14" descr=""/>
          <p:cNvPicPr/>
          <p:nvPr/>
        </p:nvPicPr>
        <p:blipFill>
          <a:blip r:embed="rId4"/>
          <a:stretch/>
        </p:blipFill>
        <p:spPr>
          <a:xfrm>
            <a:off x="10596960" y="5499000"/>
            <a:ext cx="1168200" cy="1168200"/>
          </a:xfrm>
          <a:prstGeom prst="rect">
            <a:avLst/>
          </a:prstGeom>
          <a:ln>
            <a:noFill/>
          </a:ln>
        </p:spPr>
      </p:pic>
      <p:sp>
        <p:nvSpPr>
          <p:cNvPr id="48" name="CustomShape 4"/>
          <p:cNvSpPr/>
          <p:nvPr/>
        </p:nvSpPr>
        <p:spPr>
          <a:xfrm>
            <a:off x="255600" y="1508040"/>
            <a:ext cx="7533720" cy="50144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s-CR" sz="1700" spc="-1" strike="noStrike">
                <a:solidFill>
                  <a:srgbClr val="ffffff"/>
                </a:solidFill>
                <a:latin typeface="Calibri"/>
              </a:rPr>
              <a:t>El Dr. Francesc Pedró es Director del Instituto Internacional de la UNESCO para la Educación Superior en América Latina y el Caribe (UNESCO IESALC).</a:t>
            </a:r>
            <a:endParaRPr b="0" lang="es-CR" sz="1700" spc="-1" strike="noStrike">
              <a:latin typeface="Arial"/>
            </a:endParaRPr>
          </a:p>
          <a:p>
            <a:pPr algn="just">
              <a:lnSpc>
                <a:spcPct val="100000"/>
              </a:lnSpc>
            </a:pPr>
            <a:endParaRPr b="0" lang="es-CR" sz="1700" spc="-1" strike="noStrike">
              <a:latin typeface="Arial"/>
            </a:endParaRPr>
          </a:p>
          <a:p>
            <a:pPr algn="just">
              <a:lnSpc>
                <a:spcPct val="100000"/>
              </a:lnSpc>
            </a:pPr>
            <a:r>
              <a:rPr b="0" lang="es-CR" sz="1700" spc="-1" strike="noStrike">
                <a:solidFill>
                  <a:srgbClr val="ffffff"/>
                </a:solidFill>
                <a:latin typeface="Calibri"/>
              </a:rPr>
              <a:t>Desde el 2010, ha liderado el servicio de asesoramiento en políticas educativas, incluyendo revisiones de las políticas nacionales, así como estudios comparativos internacionales en el sector de educación de la UNESCO en París (Francia).</a:t>
            </a:r>
            <a:endParaRPr b="0" lang="es-CR" sz="1700" spc="-1" strike="noStrike">
              <a:latin typeface="Arial"/>
            </a:endParaRPr>
          </a:p>
          <a:p>
            <a:pPr algn="just">
              <a:lnSpc>
                <a:spcPct val="100000"/>
              </a:lnSpc>
            </a:pPr>
            <a:endParaRPr b="0" lang="es-CR" sz="1700" spc="-1" strike="noStrike">
              <a:latin typeface="Arial"/>
            </a:endParaRPr>
          </a:p>
          <a:p>
            <a:pPr algn="just">
              <a:lnSpc>
                <a:spcPct val="100000"/>
              </a:lnSpc>
            </a:pPr>
            <a:r>
              <a:rPr b="0" lang="es-CR" sz="1700" spc="-1" strike="noStrike">
                <a:solidFill>
                  <a:srgbClr val="ffffff"/>
                </a:solidFill>
                <a:latin typeface="Calibri"/>
              </a:rPr>
              <a:t>Trabajó en el Centro de Investigación e Innovación Educativas (CERI) de la OCDE donde fue responsable de proyectos como Teaching and Learning International Survey (TALIS) y New Millennium Learners Project y dirigió las revisiones de la investigación educativa en los países de la OCDE y el proyecto sobre Innovación Sistémica en Educación.</a:t>
            </a:r>
            <a:endParaRPr b="0" lang="es-CR" sz="1700" spc="-1" strike="noStrike">
              <a:latin typeface="Arial"/>
            </a:endParaRPr>
          </a:p>
          <a:p>
            <a:pPr algn="just">
              <a:lnSpc>
                <a:spcPct val="100000"/>
              </a:lnSpc>
            </a:pPr>
            <a:endParaRPr b="0" lang="es-CR" sz="1700" spc="-1" strike="noStrike">
              <a:latin typeface="Arial"/>
            </a:endParaRPr>
          </a:p>
          <a:p>
            <a:pPr algn="just">
              <a:lnSpc>
                <a:spcPct val="100000"/>
              </a:lnSpc>
            </a:pPr>
            <a:r>
              <a:rPr b="0" lang="es-CR" sz="1700" spc="-1" strike="noStrike">
                <a:solidFill>
                  <a:srgbClr val="ffffff"/>
                </a:solidFill>
                <a:latin typeface="Calibri"/>
              </a:rPr>
              <a:t>Es profesor catedrático de políticas comparadas de educación en el departamento de Ciencias Políticas de la Universitat Pompeu Fabra (Barcelona) donde se ha ocupado de la dirección de su programa de calidad. Previamente, fue Vicerrector de investigación educativa e innovación de la Universitat Oberta de Catalunya, primera universidad pública europea que ofreció sus cursos únicamente de manera virtual.</a:t>
            </a:r>
            <a:endParaRPr b="0" lang="es-CR" sz="1700" spc="-1" strike="noStrike">
              <a:latin typeface="Arial"/>
            </a:endParaRPr>
          </a:p>
        </p:txBody>
      </p:sp>
      <p:sp>
        <p:nvSpPr>
          <p:cNvPr id="49" name="CustomShape 5"/>
          <p:cNvSpPr/>
          <p:nvPr/>
        </p:nvSpPr>
        <p:spPr>
          <a:xfrm>
            <a:off x="1781280" y="495720"/>
            <a:ext cx="4000320" cy="6390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CR" sz="3600" spc="-1" strike="noStrike">
                <a:solidFill>
                  <a:srgbClr val="ffffff"/>
                </a:solidFill>
                <a:latin typeface="Calibri"/>
              </a:rPr>
              <a:t>Dr. Francesc Pedró </a:t>
            </a:r>
            <a:endParaRPr b="0" lang="es-CR" sz="3600" spc="-1" strike="noStrike">
              <a:latin typeface="Arial"/>
            </a:endParaRPr>
          </a:p>
        </p:txBody>
      </p:sp>
      <p:grpSp>
        <p:nvGrpSpPr>
          <p:cNvPr id="50" name="Group 6"/>
          <p:cNvGrpSpPr/>
          <p:nvPr/>
        </p:nvGrpSpPr>
        <p:grpSpPr>
          <a:xfrm>
            <a:off x="10414800" y="3866760"/>
            <a:ext cx="1564560" cy="1564560"/>
            <a:chOff x="10414800" y="3866760"/>
            <a:chExt cx="1564560" cy="1564560"/>
          </a:xfrm>
        </p:grpSpPr>
        <p:sp>
          <p:nvSpPr>
            <p:cNvPr id="51" name="CustomShape 7"/>
            <p:cNvSpPr/>
            <p:nvPr/>
          </p:nvSpPr>
          <p:spPr>
            <a:xfrm>
              <a:off x="10414800" y="3866760"/>
              <a:ext cx="1564560" cy="1564560"/>
            </a:xfrm>
            <a:prstGeom prst="ellipse">
              <a:avLst/>
            </a:prstGeom>
            <a:solidFill>
              <a:srgbClr val="a5161d"/>
            </a:solidFill>
            <a:ln>
              <a:noFill/>
            </a:ln>
          </p:spPr>
          <p:style>
            <a:lnRef idx="2">
              <a:schemeClr val="accent1">
                <a:shade val="50000"/>
              </a:schemeClr>
            </a:lnRef>
            <a:fillRef idx="1">
              <a:schemeClr val="accent1"/>
            </a:fillRef>
            <a:effectRef idx="0">
              <a:schemeClr val="accent1"/>
            </a:effectRef>
            <a:fontRef idx="minor"/>
          </p:style>
        </p:sp>
        <p:sp>
          <p:nvSpPr>
            <p:cNvPr id="52" name="CustomShape 8"/>
            <p:cNvSpPr/>
            <p:nvPr/>
          </p:nvSpPr>
          <p:spPr>
            <a:xfrm>
              <a:off x="10446480" y="3898440"/>
              <a:ext cx="1501200" cy="1501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pic>
        <p:nvPicPr>
          <p:cNvPr id="53" name="Picture 20" descr=""/>
          <p:cNvPicPr/>
          <p:nvPr/>
        </p:nvPicPr>
        <p:blipFill>
          <a:blip r:embed="rId5"/>
          <a:stretch/>
        </p:blipFill>
        <p:spPr>
          <a:xfrm>
            <a:off x="10623960" y="4164120"/>
            <a:ext cx="1123200" cy="875520"/>
          </a:xfrm>
          <a:prstGeom prst="rect">
            <a:avLst/>
          </a:prstGeom>
          <a:ln>
            <a:noFill/>
          </a:ln>
        </p:spPr>
      </p:pic>
      <p:pic>
        <p:nvPicPr>
          <p:cNvPr id="54" name="Picture 25" descr=""/>
          <p:cNvPicPr/>
          <p:nvPr/>
        </p:nvPicPr>
        <p:blipFill>
          <a:blip r:embed="rId6"/>
          <a:stretch/>
        </p:blipFill>
        <p:spPr>
          <a:xfrm>
            <a:off x="10636200" y="86040"/>
            <a:ext cx="1489320" cy="1457640"/>
          </a:xfrm>
          <a:prstGeom prst="rect">
            <a:avLst/>
          </a:prstGeom>
          <a:ln>
            <a:noFill/>
          </a:ln>
        </p:spPr>
      </p:pic>
      <p:sp>
        <p:nvSpPr>
          <p:cNvPr id="55" name="CustomShape 9"/>
          <p:cNvSpPr/>
          <p:nvPr/>
        </p:nvSpPr>
        <p:spPr>
          <a:xfrm>
            <a:off x="255600" y="6583320"/>
            <a:ext cx="10190520" cy="83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56" name="CustomShape 10"/>
          <p:cNvSpPr/>
          <p:nvPr/>
        </p:nvSpPr>
        <p:spPr>
          <a:xfrm>
            <a:off x="255600" y="190800"/>
            <a:ext cx="6427800" cy="6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226</TotalTime>
  <Application>LibreOffice/6.2.4.2$Windows_X86_64 LibreOffice_project/2412653d852ce75f65fbfa83fb7e7b669a126d64</Application>
  <Words>198</Words>
  <Paragraphs>10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2022-02-23T18:55:22Z</dcterms:created>
  <dc:creator>María Gabriela Benavides Pérez</dc:creator>
  <dc:description/>
  <dc:language>es-CR</dc:language>
  <cp:lastModifiedBy/>
  <dcterms:modified xsi:type="dcterms:W3CDTF">2022-09-01T16:29:54Z</dcterms:modified>
  <cp:revision>15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Panorámica</vt:lpwstr>
  </property>
  <property fmtid="{D5CDD505-2E9C-101B-9397-08002B2CF9AE}" pid="9" name="ScaleCrop">
    <vt:bool>0</vt:bool>
  </property>
  <property fmtid="{D5CDD505-2E9C-101B-9397-08002B2CF9AE}" pid="10" name="ShareDoc">
    <vt:bool>0</vt:bool>
  </property>
  <property fmtid="{D5CDD505-2E9C-101B-9397-08002B2CF9AE}" pid="11" name="Slides">
    <vt:i4>1</vt:i4>
  </property>
</Properties>
</file>