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custDataLst>
    <p:tags r:id="rId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0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40" cy="469424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6602" tIns="48301" rIns="96602" bIns="48301" rtlCol="0"/>
          <a:lstStyle>
            <a:lvl1pPr algn="r">
              <a:defRPr sz="1300"/>
            </a:lvl1pPr>
          </a:lstStyle>
          <a:p>
            <a:fld id="{F0FED891-2E5E-434A-A96C-2BEC85BB089D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2" tIns="48301" rIns="96602" bIns="4830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6602" tIns="48301" rIns="96602" bIns="483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40" cy="469424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6602" tIns="48301" rIns="96602" bIns="48301" rtlCol="0" anchor="b"/>
          <a:lstStyle>
            <a:lvl1pPr algn="r">
              <a:defRPr sz="1300"/>
            </a:lvl1pPr>
          </a:lstStyle>
          <a:p>
            <a:fld id="{BC6785E1-F945-44B0-AD2B-AA09A7AAEDC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9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55F8-4084-4D88-9B96-3BEDEDC1B6FE}" type="datetimeFigureOut">
              <a:rPr lang="es-ES" smtClean="0"/>
              <a:pPr/>
              <a:t>18/07/2016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B050-DDA1-4EEA-887E-DDE7E196C4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neurociencias@ucr.ac.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scu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936104" cy="990112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755576" y="332656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dirty="0">
                <a:solidFill>
                  <a:srgbClr val="F2F2F2">
                    <a:lumMod val="10000"/>
                  </a:srgbClr>
                </a:solidFill>
                <a:latin typeface="Berlin Sans FB Demi" pitchFamily="34" charset="0"/>
                <a:cs typeface="Arial" pitchFamily="34" charset="0"/>
              </a:rPr>
              <a:t>Universidad de Costa </a:t>
            </a:r>
            <a:r>
              <a:rPr lang="es-ES" sz="2400" dirty="0" smtClean="0">
                <a:solidFill>
                  <a:srgbClr val="F2F2F2">
                    <a:lumMod val="10000"/>
                  </a:srgbClr>
                </a:solidFill>
                <a:latin typeface="Berlin Sans FB Demi" pitchFamily="34" charset="0"/>
                <a:cs typeface="Arial" pitchFamily="34" charset="0"/>
              </a:rPr>
              <a:t>Rica</a:t>
            </a:r>
            <a:endParaRPr lang="es-ES" sz="2400" dirty="0">
              <a:solidFill>
                <a:srgbClr val="F2F2F2">
                  <a:lumMod val="10000"/>
                </a:srgbClr>
              </a:solidFill>
              <a:latin typeface="Berlin Sans FB Demi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b="64485"/>
          <a:stretch>
            <a:fillRect/>
          </a:stretch>
        </p:blipFill>
        <p:spPr bwMode="auto">
          <a:xfrm>
            <a:off x="0" y="6021288"/>
            <a:ext cx="91440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5358" y="6297968"/>
            <a:ext cx="8643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fr-FR" sz="12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itchFamily="34" charset="0"/>
                <a:ea typeface="Times"/>
                <a:cs typeface="Segoe UI" pitchFamily="34" charset="0"/>
              </a:rPr>
              <a:t>Tel:(506) 2511-8256 e- mail: </a:t>
            </a:r>
            <a:r>
              <a:rPr kumimoji="0" lang="fr-FR" sz="12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itchFamily="34" charset="0"/>
                <a:ea typeface="Times"/>
                <a:cs typeface="Segoe UI" pitchFamily="34" charset="0"/>
                <a:hlinkClick r:id="rId4"/>
              </a:rPr>
              <a:t>neurociencias@ucr.ac.cr</a:t>
            </a:r>
            <a:endParaRPr kumimoji="0" lang="fr-FR" sz="12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itchFamily="34" charset="0"/>
              <a:ea typeface="Times"/>
              <a:cs typeface="Segoe U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fr-FR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www.neurociencias.ucr.ac.cr</a:t>
            </a:r>
            <a:endParaRPr kumimoji="0" lang="fr-FR" sz="1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5556" y="971653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R" sz="2000" b="1" dirty="0" smtClean="0"/>
          </a:p>
          <a:p>
            <a:pPr algn="just"/>
            <a:endParaRPr lang="es-MX" sz="2000" b="1" dirty="0" smtClean="0"/>
          </a:p>
          <a:p>
            <a:pPr algn="ctr"/>
            <a:r>
              <a:rPr lang="en-US" sz="2400" b="1" i="1" dirty="0" err="1" smtClean="0"/>
              <a:t>Desde</a:t>
            </a:r>
            <a:r>
              <a:rPr lang="en-US" sz="2400" b="1" i="1" dirty="0" smtClean="0"/>
              <a:t> la </a:t>
            </a:r>
            <a:r>
              <a:rPr lang="en-US" sz="2400" b="1" i="1" dirty="0" err="1" smtClean="0"/>
              <a:t>Cromatina</a:t>
            </a:r>
            <a:r>
              <a:rPr lang="en-US" sz="2400" b="1" i="1" dirty="0" smtClean="0"/>
              <a:t> a la </a:t>
            </a:r>
            <a:r>
              <a:rPr lang="en-US" sz="2400" b="1" i="1" dirty="0" err="1" smtClean="0"/>
              <a:t>Reparación</a:t>
            </a:r>
            <a:r>
              <a:rPr lang="en-US" sz="2400" b="1" i="1" dirty="0" smtClean="0"/>
              <a:t> Neuronal: </a:t>
            </a:r>
          </a:p>
          <a:p>
            <a:pPr algn="ctr"/>
            <a:r>
              <a:rPr lang="en-US" sz="2400" b="1" i="1" dirty="0" smtClean="0"/>
              <a:t>El </a:t>
            </a:r>
            <a:r>
              <a:rPr lang="en-US" sz="2400" b="1" i="1" dirty="0" err="1" smtClean="0"/>
              <a:t>correr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activa</a:t>
            </a:r>
            <a:r>
              <a:rPr lang="en-US" sz="2400" b="1" i="1" dirty="0" smtClean="0"/>
              <a:t> la </a:t>
            </a:r>
            <a:r>
              <a:rPr lang="en-US" sz="2400" b="1" i="1" dirty="0" err="1" smtClean="0"/>
              <a:t>oligodendrogenesis</a:t>
            </a:r>
            <a:r>
              <a:rPr lang="en-US" sz="2400" b="1" i="1" dirty="0" smtClean="0"/>
              <a:t> y la </a:t>
            </a:r>
            <a:r>
              <a:rPr lang="en-US" sz="2400" b="1" i="1" dirty="0" err="1" smtClean="0"/>
              <a:t>mielinación</a:t>
            </a:r>
            <a:r>
              <a:rPr lang="en-US" sz="2400" b="1" i="1" dirty="0" smtClean="0"/>
              <a:t> para </a:t>
            </a:r>
            <a:r>
              <a:rPr lang="en-US" sz="2400" b="1" i="1" dirty="0" err="1" smtClean="0"/>
              <a:t>prolongar</a:t>
            </a:r>
            <a:r>
              <a:rPr lang="en-US" sz="2400" b="1" i="1" dirty="0" smtClean="0"/>
              <a:t> la </a:t>
            </a:r>
            <a:r>
              <a:rPr lang="en-US" sz="2400" b="1" i="1" dirty="0" err="1" smtClean="0"/>
              <a:t>vida</a:t>
            </a:r>
            <a:r>
              <a:rPr lang="en-US" sz="2400" b="1" i="1" dirty="0" smtClean="0"/>
              <a:t> en un </a:t>
            </a:r>
            <a:r>
              <a:rPr lang="en-US" sz="2400" b="1" i="1" dirty="0" err="1" smtClean="0"/>
              <a:t>modelo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murino</a:t>
            </a:r>
            <a:r>
              <a:rPr lang="en-US" sz="2400" b="1" i="1" dirty="0" smtClean="0"/>
              <a:t> de ataxia del </a:t>
            </a:r>
            <a:r>
              <a:rPr lang="en-US" sz="2400" b="1" i="1" dirty="0" err="1" smtClean="0"/>
              <a:t>cerebelo</a:t>
            </a:r>
            <a:r>
              <a:rPr lang="en-US" sz="2400" b="1" i="1" dirty="0" smtClean="0"/>
              <a:t>.</a:t>
            </a:r>
            <a:endParaRPr lang="es-CR" sz="2400" b="1" dirty="0" smtClean="0"/>
          </a:p>
          <a:p>
            <a:pPr algn="just"/>
            <a:endParaRPr lang="es-CR" dirty="0" smtClean="0">
              <a:latin typeface="Berlin Sans FB" pitchFamily="34" charset="0"/>
            </a:endParaRPr>
          </a:p>
          <a:p>
            <a:pPr algn="just"/>
            <a:endParaRPr lang="es-CR" dirty="0" smtClean="0">
              <a:latin typeface="Berlin Sans FB" pitchFamily="34" charset="0"/>
            </a:endParaRPr>
          </a:p>
          <a:p>
            <a:pPr algn="ctr"/>
            <a:r>
              <a:rPr lang="es-CR" sz="2400" dirty="0" smtClean="0">
                <a:latin typeface="Berlin Sans FB" pitchFamily="34" charset="0"/>
              </a:rPr>
              <a:t>Matías Álvarez Saavedra, Ph.D.  </a:t>
            </a:r>
          </a:p>
          <a:p>
            <a:pPr algn="ctr"/>
            <a:r>
              <a:rPr lang="es-MX" dirty="0" smtClean="0">
                <a:latin typeface="Berlin Sans FB" pitchFamily="34" charset="0"/>
              </a:rPr>
              <a:t>   </a:t>
            </a:r>
            <a:r>
              <a:rPr lang="es-MX" i="1" dirty="0" smtClean="0">
                <a:latin typeface="Berlin Sans FB" pitchFamily="34" charset="0"/>
              </a:rPr>
              <a:t>Howard Hughes Medical </a:t>
            </a:r>
            <a:r>
              <a:rPr lang="es-MX" i="1" dirty="0" err="1" smtClean="0">
                <a:latin typeface="Berlin Sans FB" pitchFamily="34" charset="0"/>
              </a:rPr>
              <a:t>Institute</a:t>
            </a:r>
            <a:r>
              <a:rPr lang="es-MX" i="1" dirty="0" smtClean="0">
                <a:latin typeface="Berlin Sans FB" pitchFamily="34" charset="0"/>
              </a:rPr>
              <a:t>, New York </a:t>
            </a:r>
            <a:r>
              <a:rPr lang="es-MX" i="1" dirty="0" err="1" smtClean="0">
                <a:latin typeface="Berlin Sans FB" pitchFamily="34" charset="0"/>
              </a:rPr>
              <a:t>University</a:t>
            </a:r>
            <a:endParaRPr lang="es-MX" i="1" dirty="0" smtClean="0">
              <a:latin typeface="Berlin Sans FB" pitchFamily="34" charset="0"/>
            </a:endParaRPr>
          </a:p>
          <a:p>
            <a:endParaRPr lang="es-CR" dirty="0" smtClean="0">
              <a:latin typeface="Berlin Sans FB" pitchFamily="34" charset="0"/>
            </a:endParaRPr>
          </a:p>
          <a:p>
            <a:r>
              <a:rPr lang="es-CR" dirty="0" smtClean="0">
                <a:latin typeface="Berlin Sans FB" pitchFamily="34" charset="0"/>
              </a:rPr>
              <a:t>Fecha: </a:t>
            </a:r>
            <a:r>
              <a:rPr lang="es-CR" b="1" dirty="0">
                <a:latin typeface="Berlin Sans FB" pitchFamily="34" charset="0"/>
              </a:rPr>
              <a:t> </a:t>
            </a:r>
            <a:r>
              <a:rPr lang="es-CR" dirty="0" smtClean="0">
                <a:latin typeface="Berlin Sans FB" pitchFamily="34" charset="0"/>
              </a:rPr>
              <a:t>Lunes 08 de agosto de 2016</a:t>
            </a:r>
          </a:p>
          <a:p>
            <a:endParaRPr lang="es-CR" dirty="0" smtClean="0">
              <a:latin typeface="Berlin Sans FB" pitchFamily="34" charset="0"/>
            </a:endParaRPr>
          </a:p>
          <a:p>
            <a:endParaRPr lang="es-CR" dirty="0" smtClean="0">
              <a:latin typeface="Berlin Sans FB" pitchFamily="34" charset="0"/>
            </a:endParaRPr>
          </a:p>
          <a:p>
            <a:r>
              <a:rPr lang="es-CR" dirty="0" smtClean="0">
                <a:latin typeface="Berlin Sans FB" pitchFamily="34" charset="0"/>
              </a:rPr>
              <a:t>Hora: 1:30 p.m.</a:t>
            </a:r>
          </a:p>
          <a:p>
            <a:pPr algn="just"/>
            <a:r>
              <a:rPr lang="es-CR" dirty="0" smtClean="0">
                <a:latin typeface="Berlin Sans FB" pitchFamily="34" charset="0"/>
              </a:rPr>
              <a:t>Lugar: Auditorio Roberto Murillo Zamora, Facultad de Letras, 2° piso.</a:t>
            </a:r>
          </a:p>
          <a:p>
            <a:pPr algn="just"/>
            <a:endParaRPr lang="es-CR" dirty="0" smtClean="0">
              <a:latin typeface="Berlin Sans FB" pitchFamily="34" charset="0"/>
            </a:endParaRPr>
          </a:p>
          <a:p>
            <a:endParaRPr lang="es-CR" sz="800" dirty="0" smtClean="0">
              <a:latin typeface="Berlin Sans FB" pitchFamily="34" charset="0"/>
            </a:endParaRPr>
          </a:p>
        </p:txBody>
      </p:sp>
      <p:pic>
        <p:nvPicPr>
          <p:cNvPr id="8" name="7 Imagen" descr="\\SERVIDORNAS\CIN-General\Documentos\Logos UCR-CIN\Logos CIN aprobados\Centro de Investigación en Neurociencias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987254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Rectángulo"/>
          <p:cNvSpPr/>
          <p:nvPr/>
        </p:nvSpPr>
        <p:spPr>
          <a:xfrm>
            <a:off x="2905481" y="966444"/>
            <a:ext cx="2468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MX" dirty="0" smtClean="0">
                <a:solidFill>
                  <a:prstClr val="black"/>
                </a:solidFill>
                <a:latin typeface="Berlin Sans FB" pitchFamily="34" charset="0"/>
              </a:rPr>
              <a:t>Invitan a la Conferencia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55985" y="3170701"/>
            <a:ext cx="368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latin typeface="Berlin Sans FB" pitchFamily="34" charset="0"/>
              </a:rPr>
              <a:t>La conferencia será impartida en español </a:t>
            </a:r>
            <a:endParaRPr lang="es-CR" sz="1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4"/>
  <p:tag name="TPOS" val="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96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DurieSpain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Johanna</dc:creator>
  <cp:lastModifiedBy>UCR</cp:lastModifiedBy>
  <cp:revision>249</cp:revision>
  <cp:lastPrinted>2015-11-17T17:30:02Z</cp:lastPrinted>
  <dcterms:created xsi:type="dcterms:W3CDTF">2013-05-24T15:15:06Z</dcterms:created>
  <dcterms:modified xsi:type="dcterms:W3CDTF">2016-07-18T17:58:09Z</dcterms:modified>
</cp:coreProperties>
</file>