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8"/>
    <a:srgbClr val="00B0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47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F502-4868-4FB6-8F62-A98C76E29D31}" type="datetimeFigureOut">
              <a:rPr lang="es-CR" smtClean="0"/>
              <a:t>09/03/2016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4CAB-87DE-4A06-A5A5-0E63C7BABBC6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F502-4868-4FB6-8F62-A98C76E29D31}" type="datetimeFigureOut">
              <a:rPr lang="es-CR" smtClean="0"/>
              <a:t>09/03/2016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4CAB-87DE-4A06-A5A5-0E63C7BABBC6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F502-4868-4FB6-8F62-A98C76E29D31}" type="datetimeFigureOut">
              <a:rPr lang="es-CR" smtClean="0"/>
              <a:t>09/03/2016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4CAB-87DE-4A06-A5A5-0E63C7BABBC6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F502-4868-4FB6-8F62-A98C76E29D31}" type="datetimeFigureOut">
              <a:rPr lang="es-CR" smtClean="0"/>
              <a:t>09/03/2016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4CAB-87DE-4A06-A5A5-0E63C7BABBC6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F502-4868-4FB6-8F62-A98C76E29D31}" type="datetimeFigureOut">
              <a:rPr lang="es-CR" smtClean="0"/>
              <a:t>09/03/2016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4CAB-87DE-4A06-A5A5-0E63C7BABBC6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F502-4868-4FB6-8F62-A98C76E29D31}" type="datetimeFigureOut">
              <a:rPr lang="es-CR" smtClean="0"/>
              <a:t>09/03/2016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4CAB-87DE-4A06-A5A5-0E63C7BABBC6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F502-4868-4FB6-8F62-A98C76E29D31}" type="datetimeFigureOut">
              <a:rPr lang="es-CR" smtClean="0"/>
              <a:t>09/03/2016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4CAB-87DE-4A06-A5A5-0E63C7BABBC6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F502-4868-4FB6-8F62-A98C76E29D31}" type="datetimeFigureOut">
              <a:rPr lang="es-CR" smtClean="0"/>
              <a:t>09/03/2016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4CAB-87DE-4A06-A5A5-0E63C7BABBC6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F502-4868-4FB6-8F62-A98C76E29D31}" type="datetimeFigureOut">
              <a:rPr lang="es-CR" smtClean="0"/>
              <a:t>09/03/2016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4CAB-87DE-4A06-A5A5-0E63C7BABBC6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F502-4868-4FB6-8F62-A98C76E29D31}" type="datetimeFigureOut">
              <a:rPr lang="es-CR" smtClean="0"/>
              <a:t>09/03/2016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4CAB-87DE-4A06-A5A5-0E63C7BABBC6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F502-4868-4FB6-8F62-A98C76E29D31}" type="datetimeFigureOut">
              <a:rPr lang="es-CR" smtClean="0"/>
              <a:t>09/03/2016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4CAB-87DE-4A06-A5A5-0E63C7BABBC6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AF502-4868-4FB6-8F62-A98C76E29D31}" type="datetimeFigureOut">
              <a:rPr lang="es-CR" smtClean="0"/>
              <a:t>09/03/2016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54CAB-87DE-4A06-A5A5-0E63C7BABBC6}" type="slidenum">
              <a:rPr lang="es-CR" smtClean="0"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nicongresocigefi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5764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714348" y="1643050"/>
            <a:ext cx="3357586" cy="3571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dirty="0" smtClean="0">
                <a:solidFill>
                  <a:srgbClr val="00B0F0"/>
                </a:solidFill>
              </a:rPr>
              <a:t> </a:t>
            </a:r>
            <a:r>
              <a:rPr lang="es-MX" sz="2200" b="1" dirty="0" smtClean="0">
                <a:solidFill>
                  <a:srgbClr val="0094C8"/>
                </a:solidFill>
              </a:rPr>
              <a:t>Invitan  al </a:t>
            </a:r>
          </a:p>
          <a:p>
            <a:endParaRPr lang="es-MX" sz="2000" dirty="0">
              <a:solidFill>
                <a:srgbClr val="0094C8"/>
              </a:solidFill>
            </a:endParaRPr>
          </a:p>
          <a:p>
            <a:r>
              <a:rPr lang="es-MX" sz="2400" b="1" dirty="0" smtClean="0">
                <a:solidFill>
                  <a:srgbClr val="0094C8"/>
                </a:solidFill>
              </a:rPr>
              <a:t>XLIV Mini-Congreso</a:t>
            </a:r>
          </a:p>
          <a:p>
            <a:r>
              <a:rPr lang="es-MX" sz="2400" b="1" dirty="0">
                <a:solidFill>
                  <a:srgbClr val="0094C8"/>
                </a:solidFill>
              </a:rPr>
              <a:t>d</a:t>
            </a:r>
            <a:r>
              <a:rPr lang="es-MX" sz="2400" b="1" dirty="0" smtClean="0">
                <a:solidFill>
                  <a:srgbClr val="0094C8"/>
                </a:solidFill>
              </a:rPr>
              <a:t>el CIGEFI </a:t>
            </a:r>
          </a:p>
          <a:p>
            <a:endParaRPr lang="es-MX" sz="2000" dirty="0">
              <a:solidFill>
                <a:srgbClr val="0094C8"/>
              </a:solidFill>
            </a:endParaRPr>
          </a:p>
          <a:p>
            <a:pPr algn="just"/>
            <a:r>
              <a:rPr lang="es-MX" sz="2000" dirty="0" smtClean="0">
                <a:solidFill>
                  <a:srgbClr val="0094C8"/>
                </a:solidFill>
              </a:rPr>
              <a:t>Lugar: Auditorio, Centro de Investigaciones Geofísicas (CIGEFI), Cuidad de la Investigación. </a:t>
            </a:r>
          </a:p>
          <a:p>
            <a:pPr algn="just"/>
            <a:r>
              <a:rPr lang="es-MX" sz="2000" dirty="0" smtClean="0">
                <a:solidFill>
                  <a:srgbClr val="0094C8"/>
                </a:solidFill>
              </a:rPr>
              <a:t>Fecha: 28 de abril, 2016.</a:t>
            </a:r>
          </a:p>
          <a:p>
            <a:pPr algn="just"/>
            <a:r>
              <a:rPr lang="es-MX" sz="2000" dirty="0" smtClean="0">
                <a:solidFill>
                  <a:srgbClr val="0094C8"/>
                </a:solidFill>
              </a:rPr>
              <a:t>Horario: 8:00 am a 4:30 pm </a:t>
            </a:r>
            <a:endParaRPr lang="es-CR" sz="2000" dirty="0">
              <a:solidFill>
                <a:srgbClr val="0094C8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786314" y="1357298"/>
            <a:ext cx="3643338" cy="3786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s-ES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Mini-Congreso es el foro idóneo para que los investigadores presenten las nuevas propuestas de investigación y  los resultados de las investigaciones en desarrollo.</a:t>
            </a:r>
          </a:p>
          <a:p>
            <a:pPr algn="just"/>
            <a:endParaRPr lang="es-ES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ES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Si tiene interés en participar puede contactar al CIGEFI al teléfono 2511-5096 o la dirección electrónica: </a:t>
            </a:r>
            <a:r>
              <a:rPr lang="es-CR" u="sng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minicongresocigefi@gmail.com</a:t>
            </a:r>
            <a:endParaRPr lang="es-E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80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Universidad de Costa 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UCR</dc:creator>
  <cp:lastModifiedBy>UCR</cp:lastModifiedBy>
  <cp:revision>9</cp:revision>
  <dcterms:created xsi:type="dcterms:W3CDTF">2016-03-09T15:13:52Z</dcterms:created>
  <dcterms:modified xsi:type="dcterms:W3CDTF">2016-03-09T21:41:00Z</dcterms:modified>
</cp:coreProperties>
</file>