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A71"/>
    <a:srgbClr val="00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58" autoAdjust="0"/>
  </p:normalViewPr>
  <p:slideViewPr>
    <p:cSldViewPr>
      <p:cViewPr>
        <p:scale>
          <a:sx n="100" d="100"/>
          <a:sy n="100" d="100"/>
        </p:scale>
        <p:origin x="-2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30B4C-F32D-450E-8BB3-AD79C7D4DE69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606C-4A66-4CBB-BC64-87967369D17B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2831484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7AC7B679-3E0E-47A6-981D-AC84C6F4EB5B}" type="datetimeFigureOut">
              <a:rPr lang="es-CR" smtClean="0"/>
              <a:pPr/>
              <a:t>10/09/2015</a:t>
            </a:fld>
            <a:endParaRPr lang="es-C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s-C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72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1B7A696-D774-4573-A9E6-51327C93B06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115616" y="1676448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3 Título"/>
          <p:cNvSpPr txBox="1">
            <a:spLocks/>
          </p:cNvSpPr>
          <p:nvPr/>
        </p:nvSpPr>
        <p:spPr bwMode="auto">
          <a:xfrm>
            <a:off x="457200" y="983340"/>
            <a:ext cx="8229240" cy="86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 Universidad rumbo a la Adaptación de las </a:t>
            </a:r>
            <a:b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Normas Internacionales de Contabilidad del Sector Público (NICSP)</a:t>
            </a:r>
            <a:endParaRPr kumimoji="0" lang="es-CR" sz="2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4 Marcador de contenido"/>
          <p:cNvSpPr txBox="1">
            <a:spLocks/>
          </p:cNvSpPr>
          <p:nvPr/>
        </p:nvSpPr>
        <p:spPr>
          <a:xfrm>
            <a:off x="700605" y="2204864"/>
            <a:ext cx="7681394" cy="370100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R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 Oficina de Administración Financiera</a:t>
            </a:r>
            <a:r>
              <a:rPr lang="es-CR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informa</a:t>
            </a:r>
            <a:r>
              <a:rPr kumimoji="0" lang="es-C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 la Comunidad Universitaria que la Unidad de Contabilidad, Unidad de Bienes Institucionales y el Área de Gestión de Riesgos y Seguros </a:t>
            </a:r>
            <a:r>
              <a:rPr kumimoji="0" lang="es-CR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permanecerán cerradas los días martes y jueves de 7:30 am a 12:00 m. L</a:t>
            </a:r>
            <a:r>
              <a:rPr kumimoji="0" lang="es-CR" sz="20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información relacionada con estas Unidades puede entregarse en la ventanilla ubicada en el tercer </a:t>
            </a:r>
            <a:r>
              <a:rPr lang="es-CR" sz="2000" b="1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nivel </a:t>
            </a:r>
            <a:r>
              <a:rPr kumimoji="0" lang="es-CR" sz="20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del Edificio Administrativo A.</a:t>
            </a:r>
            <a:endParaRPr kumimoji="0" lang="es-CR" sz="20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R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 anterior obedece a</a:t>
            </a:r>
            <a:r>
              <a:rPr kumimoji="0" lang="es-CR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que el personal está trabajando en el</a:t>
            </a:r>
            <a:r>
              <a:rPr kumimoji="0" lang="es-C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proyecto de adaptación de las NICSP, </a:t>
            </a:r>
            <a:r>
              <a:rPr lang="es-CR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 fin de</a:t>
            </a:r>
            <a:r>
              <a:rPr kumimoji="0" lang="es-C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CR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que la</a:t>
            </a:r>
            <a:r>
              <a:rPr kumimoji="0" lang="es-CR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información financiera este acorde </a:t>
            </a:r>
            <a:r>
              <a:rPr lang="es-CR" sz="2000" kern="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 los estándares internacionales y sea útil para</a:t>
            </a:r>
            <a:r>
              <a:rPr kumimoji="0" lang="es-C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la rendición de cuentas</a:t>
            </a:r>
            <a:r>
              <a:rPr kumimoji="0" lang="es-CR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y toma de decisiones.</a:t>
            </a:r>
            <a:endParaRPr kumimoji="0" lang="es-C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3 Imagen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09343" y="5557288"/>
            <a:ext cx="572656" cy="697166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RTema2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UCRTema2</Template>
  <TotalTime>887</TotalTime>
  <Words>116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UCRTema2</vt:lpstr>
      <vt:lpstr>Diapositiva 1</vt:lpstr>
    </vt:vector>
  </TitlesOfParts>
  <Company>Universidad de Costa 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Negociación Salarial</dc:title>
  <dc:creator>Esteban García Delgado</dc:creator>
  <cp:lastModifiedBy>isabel.badilla</cp:lastModifiedBy>
  <cp:revision>63</cp:revision>
  <dcterms:created xsi:type="dcterms:W3CDTF">2012-08-13T20:39:20Z</dcterms:created>
  <dcterms:modified xsi:type="dcterms:W3CDTF">2015-09-10T20:16:52Z</dcterms:modified>
</cp:coreProperties>
</file>