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A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3670A-A677-1143-A6A7-04D89785B3E2}" type="datetimeFigureOut">
              <a:rPr lang="es-ES" smtClean="0"/>
              <a:t>26/6/15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253D7-F683-7B4D-96C0-6D77BD00EB35}" type="slidenum">
              <a:rPr lang="es-CR" smtClean="0"/>
              <a:t>‹Nr.›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2081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53D7-F683-7B4D-96C0-6D77BD00EB35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6924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dondear rectángulo de esquina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26/6/15</a:t>
            </a:fld>
            <a:endParaRPr lang="en-US"/>
          </a:p>
        </p:txBody>
      </p:sp>
      <p:sp>
        <p:nvSpPr>
          <p:cNvPr id="11" name="Marcador de número de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‹Nr.›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Marcador de pie de pá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26/6/15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26/6/15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26/6/15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‹Nr.›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26/6/15</a:t>
            </a:fld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‹Nr.›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26/6/15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10" name="Rectá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á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26/6/15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‹Nr.›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26/6/15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7" name="Rectá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26/6/15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9" name="Marcador de fech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26/6/15</a:t>
            </a:fld>
            <a:endParaRPr lang="en-US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‹Nr.›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13" name="Marcador de posición de imagen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_tradn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Arrastre la imagen al marcador de posición o haga clic en el icono para agregar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26/6/15</a:t>
            </a:fld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‹Nr.›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dondear rectángulo de esquina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26/6/15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‹Nr.›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Marcador de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639" y="2671718"/>
            <a:ext cx="8290194" cy="144358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s-CR" dirty="0" smtClean="0">
                <a:latin typeface="Arial"/>
                <a:cs typeface="Arial"/>
              </a:rPr>
              <a:t>Invitan a un coloquio de investigación  multidisciplinaria con pasantes mexicanos de la Universidad Autónoma de San Luis de Pocosí.</a:t>
            </a:r>
          </a:p>
          <a:p>
            <a:pPr algn="ctr"/>
            <a:endParaRPr lang="es-CR" dirty="0">
              <a:latin typeface="Arial"/>
              <a:cs typeface="Arial"/>
            </a:endParaRPr>
          </a:p>
        </p:txBody>
      </p:sp>
      <p:pic>
        <p:nvPicPr>
          <p:cNvPr id="6" name="Imagen 5" descr="logo de antrop.pn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64" y="598568"/>
            <a:ext cx="2328982" cy="16584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Imagen 6" descr="Descripción: firma_vertical_cmyk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639" y="598568"/>
            <a:ext cx="1800701" cy="1795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uadroTexto 7"/>
          <p:cNvSpPr txBox="1"/>
          <p:nvPr/>
        </p:nvSpPr>
        <p:spPr>
          <a:xfrm>
            <a:off x="-102188" y="4000200"/>
            <a:ext cx="9050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 smtClean="0">
                <a:solidFill>
                  <a:schemeClr val="accent2"/>
                </a:solidFill>
                <a:latin typeface="Arial"/>
                <a:cs typeface="Arial"/>
              </a:rPr>
              <a:t>Temas: Potencial de aprendizaje y nutrición comunitaria entre los indígenas de Pocoy, México.</a:t>
            </a:r>
            <a:endParaRPr lang="es-CR" sz="32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86118" y="5414728"/>
            <a:ext cx="744512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b="1" dirty="0" smtClean="0">
                <a:solidFill>
                  <a:schemeClr val="bg1"/>
                </a:solidFill>
              </a:rPr>
              <a:t>Fecha</a:t>
            </a:r>
            <a:r>
              <a:rPr lang="es-CR" dirty="0" smtClean="0">
                <a:solidFill>
                  <a:schemeClr val="bg1"/>
                </a:solidFill>
              </a:rPr>
              <a:t>: </a:t>
            </a:r>
            <a:r>
              <a:rPr lang="es-CR" dirty="0" smtClean="0">
                <a:solidFill>
                  <a:srgbClr val="B0CCB0"/>
                </a:solidFill>
              </a:rPr>
              <a:t>22 de julio de 2015. </a:t>
            </a:r>
          </a:p>
          <a:p>
            <a:r>
              <a:rPr lang="es-CR" b="1" dirty="0" smtClean="0">
                <a:solidFill>
                  <a:srgbClr val="000000"/>
                </a:solidFill>
              </a:rPr>
              <a:t>Hora:   </a:t>
            </a:r>
            <a:r>
              <a:rPr lang="es-CR" dirty="0" smtClean="0">
                <a:solidFill>
                  <a:srgbClr val="B0CCB0"/>
                </a:solidFill>
              </a:rPr>
              <a:t>2 p.m. a 4:30 p.m.</a:t>
            </a:r>
          </a:p>
          <a:p>
            <a:r>
              <a:rPr lang="es-CR" b="1" dirty="0" smtClean="0">
                <a:solidFill>
                  <a:srgbClr val="000000"/>
                </a:solidFill>
              </a:rPr>
              <a:t>Lugar: </a:t>
            </a:r>
            <a:r>
              <a:rPr lang="es-CR" dirty="0" smtClean="0">
                <a:solidFill>
                  <a:srgbClr val="B0CCB0"/>
                </a:solidFill>
              </a:rPr>
              <a:t>Edificio Adminitrativo, Escuela de </a:t>
            </a:r>
            <a:r>
              <a:rPr lang="es-CR" dirty="0" smtClean="0">
                <a:solidFill>
                  <a:srgbClr val="B0CCB0"/>
                </a:solidFill>
                <a:latin typeface="Arial"/>
                <a:cs typeface="Arial"/>
              </a:rPr>
              <a:t>Antropología</a:t>
            </a:r>
            <a:r>
              <a:rPr lang="es-CR" dirty="0" smtClean="0">
                <a:solidFill>
                  <a:srgbClr val="B0CCB0"/>
                </a:solidFill>
              </a:rPr>
              <a:t>. FCS 3er piso.</a:t>
            </a:r>
          </a:p>
          <a:p>
            <a:pPr algn="ctr"/>
            <a:endParaRPr lang="es-CR" sz="1600" b="1" dirty="0" smtClean="0">
              <a:solidFill>
                <a:srgbClr val="000000"/>
              </a:solidFill>
              <a:latin typeface="Apple Chancery"/>
              <a:cs typeface="Apple Chancery"/>
            </a:endParaRPr>
          </a:p>
          <a:p>
            <a:pPr algn="ctr"/>
            <a:r>
              <a:rPr lang="es-CR" sz="1600" b="1" dirty="0" smtClean="0">
                <a:solidFill>
                  <a:srgbClr val="000000"/>
                </a:solidFill>
                <a:latin typeface="Apple Chancery"/>
                <a:cs typeface="Apple Chancery"/>
              </a:rPr>
              <a:t>Se </a:t>
            </a:r>
            <a:r>
              <a:rPr lang="es-CR" sz="1600" b="1" dirty="0" smtClean="0">
                <a:solidFill>
                  <a:srgbClr val="000000"/>
                </a:solidFill>
                <a:latin typeface="Apple Chancery"/>
                <a:cs typeface="Apple Chancery"/>
              </a:rPr>
              <a:t>ofrecerá un refrigerio en el intermedio.</a:t>
            </a:r>
          </a:p>
          <a:p>
            <a:endParaRPr lang="es-CR" dirty="0"/>
          </a:p>
        </p:txBody>
      </p:sp>
      <p:pic>
        <p:nvPicPr>
          <p:cNvPr id="2" name="Imagen 1" descr="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240" y="1055197"/>
            <a:ext cx="3128797" cy="98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962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Fundición.thmx</Template>
  <TotalTime>54</TotalTime>
  <Words>77</Words>
  <Application>Microsoft Macintosh PowerPoint</Application>
  <PresentationFormat>Presentación en pantalla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Fundición</vt:lpstr>
      <vt:lpstr>Presentación de PowerPoint</vt:lpstr>
    </vt:vector>
  </TitlesOfParts>
  <Company>Universidad de Costa 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Keilyn Rodriguez</dc:creator>
  <cp:lastModifiedBy>Keilyn Rodriguez</cp:lastModifiedBy>
  <cp:revision>9</cp:revision>
  <dcterms:created xsi:type="dcterms:W3CDTF">2015-06-24T22:43:47Z</dcterms:created>
  <dcterms:modified xsi:type="dcterms:W3CDTF">2015-06-26T14:02:23Z</dcterms:modified>
</cp:coreProperties>
</file>