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13" r:id="rId2"/>
  </p:sldIdLst>
  <p:sldSz cx="9144000" cy="6858000" type="screen4x3"/>
  <p:notesSz cx="6858000" cy="9144000"/>
  <p:defaultTextStyle>
    <a:defPPr>
      <a:defRPr lang="es-ES"/>
    </a:defPPr>
    <a:lvl1pPr algn="ctr" rtl="0" fontAlgn="base">
      <a:spcBef>
        <a:spcPct val="0"/>
      </a:spcBef>
      <a:spcAft>
        <a:spcPct val="0"/>
      </a:spcAft>
      <a:defRPr sz="2400" b="1" kern="1200">
        <a:solidFill>
          <a:schemeClr val="bg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b="1" kern="1200">
        <a:solidFill>
          <a:schemeClr val="bg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b="1" kern="1200">
        <a:solidFill>
          <a:schemeClr val="bg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b="1" kern="1200">
        <a:solidFill>
          <a:schemeClr val="bg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b="1" kern="1200">
        <a:solidFill>
          <a:schemeClr val="bg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bg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bg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bg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bg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76F09"/>
    <a:srgbClr val="3399FF"/>
    <a:srgbClr val="4B731F"/>
    <a:srgbClr val="800000"/>
    <a:srgbClr val="41ADE7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9437" autoAdjust="0"/>
  </p:normalViewPr>
  <p:slideViewPr>
    <p:cSldViewPr>
      <p:cViewPr varScale="1">
        <p:scale>
          <a:sx n="106" d="100"/>
          <a:sy n="106" d="100"/>
        </p:scale>
        <p:origin x="-162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8" d="100"/>
          <a:sy n="68" d="100"/>
        </p:scale>
        <p:origin x="-486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es-ES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es-ES"/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es-ES"/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fld id="{9D2163CA-8EE0-4839-9AAA-C18BFB9F401F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41098824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es-E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es-E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53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es-ES"/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fld id="{825DC53E-376A-413C-8626-28FC4CF4F48D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13329405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55" name="Picture 483" descr="pp_f1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50838"/>
            <a:ext cx="9144000" cy="6534150"/>
          </a:xfrm>
          <a:prstGeom prst="rect">
            <a:avLst/>
          </a:prstGeom>
          <a:noFill/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s-E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s-E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DBFCB58-7E3E-422C-BFD7-09F49EDCBC6B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57348D-873F-4218-8444-74B1671D2CEE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549275"/>
            <a:ext cx="2057400" cy="55467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549275"/>
            <a:ext cx="6019800" cy="55467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75D046-617B-482E-8363-BDAE6CC31E3B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8A21F3-E7A6-47CC-8415-06A731EECB1B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EDFDA1-8701-4D35-9846-7E817C621D08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85800" y="1773238"/>
            <a:ext cx="3810000" cy="43227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773238"/>
            <a:ext cx="3810000" cy="43227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122595-32D7-4964-AB30-1499A87B2BDE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45D5EF-BA6C-4B8D-9DE3-5132FAF0ACC4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294363-C2BE-428E-9CCE-DFED62BD6794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22B4FD-A32D-4700-AC69-D003707DC635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A213DD-2F10-473E-B169-9BCF0104F2D5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s-C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EB086F-477F-4E41-A3A4-F08620C14F7B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22860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endParaRPr lang="es-CR"/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1371600" y="3886200"/>
            <a:ext cx="64008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endParaRPr lang="es-CR" sz="3200" b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73238"/>
            <a:ext cx="7772400" cy="432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66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b="0">
                <a:solidFill>
                  <a:schemeClr val="tx1"/>
                </a:solidFill>
              </a:defRPr>
            </a:lvl1pPr>
          </a:lstStyle>
          <a:p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solidFill>
                  <a:schemeClr val="tx1"/>
                </a:solidFill>
              </a:defRPr>
            </a:lvl1pPr>
          </a:lstStyle>
          <a:p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1722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solidFill>
                  <a:schemeClr val="tx1"/>
                </a:solidFill>
              </a:defRPr>
            </a:lvl1pPr>
          </a:lstStyle>
          <a:p>
            <a:fld id="{1480B0A7-06FC-4C03-ADB1-A348CF87CFF6}" type="slidenum">
              <a:rPr lang="es-ES"/>
              <a:pPr/>
              <a:t>‹Nº›</a:t>
            </a:fld>
            <a:endParaRPr lang="es-ES"/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solidFill>
            <a:srgbClr val="41ADE7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CR"/>
          </a:p>
        </p:txBody>
      </p:sp>
      <p:pic>
        <p:nvPicPr>
          <p:cNvPr id="1037" name="Picture 13" descr="firma_continua_horizontal_reverso_rgb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07950" y="0"/>
            <a:ext cx="3203575" cy="393700"/>
          </a:xfrm>
          <a:prstGeom prst="rect">
            <a:avLst/>
          </a:prstGeom>
          <a:noFill/>
        </p:spPr>
      </p:pic>
      <p:sp>
        <p:nvSpPr>
          <p:cNvPr id="1038" name="AutoShape 14"/>
          <p:cNvSpPr>
            <a:spLocks noChangeArrowheads="1"/>
          </p:cNvSpPr>
          <p:nvPr/>
        </p:nvSpPr>
        <p:spPr bwMode="auto">
          <a:xfrm rot="16200000">
            <a:off x="4189412" y="1903413"/>
            <a:ext cx="765175" cy="9144000"/>
          </a:xfrm>
          <a:prstGeom prst="flowChartDelay">
            <a:avLst/>
          </a:prstGeom>
          <a:solidFill>
            <a:srgbClr val="41ADE7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CR"/>
          </a:p>
        </p:txBody>
      </p:sp>
      <p:sp>
        <p:nvSpPr>
          <p:cNvPr id="1039" name="Rectangle 15"/>
          <p:cNvSpPr>
            <a:spLocks noChangeArrowheads="1"/>
          </p:cNvSpPr>
          <p:nvPr/>
        </p:nvSpPr>
        <p:spPr bwMode="auto">
          <a:xfrm>
            <a:off x="900113" y="6308725"/>
            <a:ext cx="1689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l"/>
            <a:endParaRPr lang="es-ES" sz="1400" b="0"/>
          </a:p>
        </p:txBody>
      </p:sp>
      <p:sp>
        <p:nvSpPr>
          <p:cNvPr id="1040" name="Rectangle 16"/>
          <p:cNvSpPr>
            <a:spLocks noChangeArrowheads="1"/>
          </p:cNvSpPr>
          <p:nvPr/>
        </p:nvSpPr>
        <p:spPr bwMode="auto">
          <a:xfrm>
            <a:off x="3122613" y="6308725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endParaRPr lang="es-ES" sz="1400" b="0"/>
          </a:p>
        </p:txBody>
      </p:sp>
      <p:sp>
        <p:nvSpPr>
          <p:cNvPr id="1041" name="Rectangle 17"/>
          <p:cNvSpPr>
            <a:spLocks noChangeArrowheads="1"/>
          </p:cNvSpPr>
          <p:nvPr/>
        </p:nvSpPr>
        <p:spPr bwMode="auto">
          <a:xfrm>
            <a:off x="6551613" y="6308725"/>
            <a:ext cx="17653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/>
            <a:fld id="{CF325BE7-AAEF-4CC1-BD00-8CB190AB7381}" type="slidenum">
              <a:rPr lang="es-ES" sz="1400" b="0"/>
              <a:pPr algn="r"/>
              <a:t>‹Nº›</a:t>
            </a:fld>
            <a:endParaRPr lang="es-ES" sz="1400" b="0"/>
          </a:p>
        </p:txBody>
      </p:sp>
      <p:sp>
        <p:nvSpPr>
          <p:cNvPr id="1042" name="Rectangle 18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549275"/>
            <a:ext cx="8229600" cy="86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/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C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1520" y="764704"/>
            <a:ext cx="8435280" cy="868363"/>
          </a:xfrm>
        </p:spPr>
        <p:txBody>
          <a:bodyPr/>
          <a:lstStyle/>
          <a:p>
            <a:r>
              <a:rPr lang="es-CR" sz="2000" dirty="0" smtClean="0">
                <a:latin typeface="Bookman Old Style" pitchFamily="18" charset="0"/>
              </a:rPr>
              <a:t>ESCUELA DE MEDICINA</a:t>
            </a:r>
            <a:br>
              <a:rPr lang="es-CR" sz="2000" dirty="0" smtClean="0">
                <a:latin typeface="Bookman Old Style" pitchFamily="18" charset="0"/>
              </a:rPr>
            </a:br>
            <a:r>
              <a:rPr lang="es-CR" sz="2000" dirty="0" smtClean="0">
                <a:latin typeface="Bookman Old Style" pitchFamily="18" charset="0"/>
              </a:rPr>
              <a:t>DIRECCIÓN </a:t>
            </a:r>
            <a:br>
              <a:rPr lang="es-CR" sz="2000" dirty="0" smtClean="0">
                <a:latin typeface="Bookman Old Style" pitchFamily="18" charset="0"/>
              </a:rPr>
            </a:br>
            <a:r>
              <a:rPr lang="es-CR" sz="2000" dirty="0" smtClean="0">
                <a:latin typeface="Bookman Old Style" pitchFamily="18" charset="0"/>
              </a:rPr>
              <a:t> </a:t>
            </a:r>
            <a:r>
              <a:rPr lang="es-CR" sz="1800" dirty="0" smtClean="0">
                <a:latin typeface="Bookman Old Style" pitchFamily="18" charset="0"/>
              </a:rPr>
              <a:t>PROGRAMA DE EDUCACIÓN CONTINUA</a:t>
            </a:r>
            <a:endParaRPr lang="es-ES" sz="1800" dirty="0">
              <a:latin typeface="Bookman Old Style" pitchFamily="18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83568" y="1916832"/>
            <a:ext cx="7704856" cy="4176464"/>
          </a:xfrm>
        </p:spPr>
        <p:txBody>
          <a:bodyPr/>
          <a:lstStyle/>
          <a:p>
            <a:pPr algn="ctr">
              <a:buNone/>
            </a:pPr>
            <a:r>
              <a:rPr lang="es-CR" sz="2000" b="1" dirty="0" smtClean="0"/>
              <a:t>Invita a:</a:t>
            </a:r>
            <a:endParaRPr lang="es-CR" sz="2000" dirty="0" smtClean="0"/>
          </a:p>
          <a:p>
            <a:pPr algn="ctr">
              <a:buNone/>
            </a:pPr>
            <a:r>
              <a:rPr lang="es-CR" sz="2000" b="1" dirty="0" smtClean="0">
                <a:latin typeface="Cambria" pitchFamily="18" charset="0"/>
              </a:rPr>
              <a:t>Mesa Redonda sobre la Ley Reguladora </a:t>
            </a:r>
            <a:r>
              <a:rPr lang="es-CR" sz="2000" b="1" smtClean="0">
                <a:latin typeface="Cambria" pitchFamily="18" charset="0"/>
              </a:rPr>
              <a:t>de </a:t>
            </a:r>
            <a:endParaRPr lang="es-CR" sz="2000" b="1" smtClean="0">
              <a:latin typeface="Cambria" pitchFamily="18" charset="0"/>
            </a:endParaRPr>
          </a:p>
          <a:p>
            <a:pPr algn="ctr">
              <a:buNone/>
            </a:pPr>
            <a:r>
              <a:rPr lang="es-CR" sz="2000" b="1" smtClean="0">
                <a:latin typeface="Cambria" pitchFamily="18" charset="0"/>
              </a:rPr>
              <a:t>la </a:t>
            </a:r>
            <a:r>
              <a:rPr lang="es-CR" sz="2000" b="1" dirty="0" smtClean="0">
                <a:latin typeface="Cambria" pitchFamily="18" charset="0"/>
              </a:rPr>
              <a:t>Investigación Biomédica </a:t>
            </a:r>
            <a:r>
              <a:rPr lang="es-CR" sz="2000" b="1" smtClean="0">
                <a:latin typeface="Cambria" pitchFamily="18" charset="0"/>
              </a:rPr>
              <a:t>N°9234 </a:t>
            </a:r>
            <a:endParaRPr lang="es-CR" sz="2000" i="1" dirty="0" smtClean="0">
              <a:latin typeface="Cambria" pitchFamily="18" charset="0"/>
            </a:endParaRPr>
          </a:p>
          <a:p>
            <a:pPr algn="ctr">
              <a:buNone/>
            </a:pPr>
            <a:endParaRPr lang="es-CR" sz="1800" b="1" i="1" dirty="0" smtClean="0"/>
          </a:p>
          <a:p>
            <a:pPr algn="ctr">
              <a:buNone/>
            </a:pPr>
            <a:r>
              <a:rPr lang="es-CR" sz="1800" b="1" i="1" dirty="0" smtClean="0"/>
              <a:t>Fecha</a:t>
            </a:r>
            <a:r>
              <a:rPr lang="es-CR" sz="1800" i="1" dirty="0" smtClean="0"/>
              <a:t>: Viernes 26 de junio de 2015</a:t>
            </a:r>
          </a:p>
          <a:p>
            <a:pPr algn="ctr">
              <a:buNone/>
            </a:pPr>
            <a:r>
              <a:rPr lang="es-CR" sz="1800" i="1" dirty="0" smtClean="0"/>
              <a:t>Hora: 5:00 p.m.</a:t>
            </a:r>
          </a:p>
          <a:p>
            <a:pPr algn="ctr">
              <a:buNone/>
            </a:pPr>
            <a:r>
              <a:rPr lang="es-CR" sz="1800" b="1" i="1" dirty="0" smtClean="0"/>
              <a:t>Lugar:</a:t>
            </a:r>
            <a:r>
              <a:rPr lang="es-CR" sz="1800" i="1" dirty="0" smtClean="0"/>
              <a:t> Sala de Directores </a:t>
            </a:r>
          </a:p>
          <a:p>
            <a:pPr algn="ctr">
              <a:buNone/>
            </a:pPr>
            <a:r>
              <a:rPr lang="es-CR" sz="1800" i="1" dirty="0" smtClean="0"/>
              <a:t>(situada en el primer piso de la Facultad de Medicina)</a:t>
            </a:r>
          </a:p>
          <a:p>
            <a:pPr algn="ctr">
              <a:buNone/>
            </a:pPr>
            <a:endParaRPr lang="es-CR" sz="1800" dirty="0" smtClean="0"/>
          </a:p>
          <a:p>
            <a:pPr>
              <a:buNone/>
            </a:pPr>
            <a:r>
              <a:rPr lang="es-CR" sz="1600" dirty="0" smtClean="0"/>
              <a:t>	Expositores: Dra. Ana Leonor Rivera Chavarría, Dra. Vanessa Ramírez Mayorga, Dr. Erasmo Serrano Frago, Dr. Luis A. Fallas López.</a:t>
            </a:r>
          </a:p>
          <a:p>
            <a:pPr>
              <a:buNone/>
            </a:pPr>
            <a:r>
              <a:rPr lang="es-CR" sz="1600" dirty="0" smtClean="0"/>
              <a:t>      Moderadora: Dra. Lizbeth Salazar Sánchez.</a:t>
            </a:r>
          </a:p>
          <a:p>
            <a:pPr algn="ctr">
              <a:buNone/>
            </a:pPr>
            <a:endParaRPr lang="es-CR" sz="2000" dirty="0" smtClean="0"/>
          </a:p>
          <a:p>
            <a:pPr algn="ctr">
              <a:buNone/>
            </a:pPr>
            <a:endParaRPr lang="es-ES" sz="20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ormal">
  <a:themeElements>
    <a:clrScheme name="Diseño predeterminado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iseño predetermina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sz="24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sz="24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formal</Template>
  <TotalTime>1518</TotalTime>
  <Words>47</Words>
  <Application>Microsoft Office PowerPoint</Application>
  <PresentationFormat>Presentación en pantalla (4:3)</PresentationFormat>
  <Paragraphs>12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formal</vt:lpstr>
      <vt:lpstr>ESCUELA DE MEDICINA DIRECCIÓN   PROGRAMA DE EDUCACIÓN CONTINUA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MODIFICACIÓN CURRICULAR CARRERA MEDICINA Y CIRUGÍA</dc:title>
  <dc:creator>Elisa</dc:creator>
  <cp:lastModifiedBy>estudiante</cp:lastModifiedBy>
  <cp:revision>107</cp:revision>
  <dcterms:created xsi:type="dcterms:W3CDTF">2014-03-14T20:42:18Z</dcterms:created>
  <dcterms:modified xsi:type="dcterms:W3CDTF">2015-06-09T13:30:07Z</dcterms:modified>
</cp:coreProperties>
</file>