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9144000" cy="6858000" type="screen4x3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0FED891-2E5E-434A-A96C-2BEC85BB089D}" type="datetimeFigureOut">
              <a:rPr lang="es-ES" smtClean="0"/>
              <a:pPr/>
              <a:t>11/03/2015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C6785E1-F945-44B0-AD2B-AA09A7AAED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55F8-4084-4D88-9B96-3BEDEDC1B6FE}" type="datetimeFigureOut">
              <a:rPr lang="es-ES" smtClean="0"/>
              <a:pPr/>
              <a:t>11/03/2015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B050-DDA1-4EEA-887E-DDE7E196C4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55F8-4084-4D88-9B96-3BEDEDC1B6FE}" type="datetimeFigureOut">
              <a:rPr lang="es-ES" smtClean="0"/>
              <a:pPr/>
              <a:t>11/03/2015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B050-DDA1-4EEA-887E-DDE7E196C4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55F8-4084-4D88-9B96-3BEDEDC1B6FE}" type="datetimeFigureOut">
              <a:rPr lang="es-ES" smtClean="0"/>
              <a:pPr/>
              <a:t>11/03/2015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B050-DDA1-4EEA-887E-DDE7E196C4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55F8-4084-4D88-9B96-3BEDEDC1B6FE}" type="datetimeFigureOut">
              <a:rPr lang="es-ES" smtClean="0"/>
              <a:pPr/>
              <a:t>11/03/2015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B050-DDA1-4EEA-887E-DDE7E196C4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55F8-4084-4D88-9B96-3BEDEDC1B6FE}" type="datetimeFigureOut">
              <a:rPr lang="es-ES" smtClean="0"/>
              <a:pPr/>
              <a:t>11/03/2015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B050-DDA1-4EEA-887E-DDE7E196C4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55F8-4084-4D88-9B96-3BEDEDC1B6FE}" type="datetimeFigureOut">
              <a:rPr lang="es-ES" smtClean="0"/>
              <a:pPr/>
              <a:t>11/03/2015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B050-DDA1-4EEA-887E-DDE7E196C4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55F8-4084-4D88-9B96-3BEDEDC1B6FE}" type="datetimeFigureOut">
              <a:rPr lang="es-ES" smtClean="0"/>
              <a:pPr/>
              <a:t>11/03/2015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B050-DDA1-4EEA-887E-DDE7E196C4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55F8-4084-4D88-9B96-3BEDEDC1B6FE}" type="datetimeFigureOut">
              <a:rPr lang="es-ES" smtClean="0"/>
              <a:pPr/>
              <a:t>11/03/2015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B050-DDA1-4EEA-887E-DDE7E196C4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55F8-4084-4D88-9B96-3BEDEDC1B6FE}" type="datetimeFigureOut">
              <a:rPr lang="es-ES" smtClean="0"/>
              <a:pPr/>
              <a:t>11/03/2015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B050-DDA1-4EEA-887E-DDE7E196C4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55F8-4084-4D88-9B96-3BEDEDC1B6FE}" type="datetimeFigureOut">
              <a:rPr lang="es-ES" smtClean="0"/>
              <a:pPr/>
              <a:t>11/03/2015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B050-DDA1-4EEA-887E-DDE7E196C4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55F8-4084-4D88-9B96-3BEDEDC1B6FE}" type="datetimeFigureOut">
              <a:rPr lang="es-ES" smtClean="0"/>
              <a:pPr/>
              <a:t>11/03/2015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B050-DDA1-4EEA-887E-DDE7E196C4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55F8-4084-4D88-9B96-3BEDEDC1B6FE}" type="datetimeFigureOut">
              <a:rPr lang="es-ES" smtClean="0"/>
              <a:pPr/>
              <a:t>11/03/2015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B050-DDA1-4EEA-887E-DDE7E196C4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cid:B7559B94-C719-48A5-953C-DE258DDD1FE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mailto:neurociencias@ucr.ac.cr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 C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7954" y="280865"/>
            <a:ext cx="1041783" cy="1080000"/>
          </a:xfrm>
          <a:prstGeom prst="rect">
            <a:avLst/>
          </a:prstGeom>
        </p:spPr>
      </p:pic>
      <p:pic>
        <p:nvPicPr>
          <p:cNvPr id="11" name="10 Imagen" descr="escu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548" y="235768"/>
            <a:ext cx="1080120" cy="1142436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043608" y="260648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dirty="0">
                <a:solidFill>
                  <a:srgbClr val="F2F2F2">
                    <a:lumMod val="10000"/>
                  </a:srgbClr>
                </a:solidFill>
                <a:latin typeface="Berlin Sans FB Demi" pitchFamily="34" charset="0"/>
                <a:cs typeface="Arial" pitchFamily="34" charset="0"/>
              </a:rPr>
              <a:t>Universidad de Costa Rica</a:t>
            </a:r>
          </a:p>
          <a:p>
            <a:pPr lvl="0" algn="ctr"/>
            <a:r>
              <a:rPr lang="es-ES" sz="2000" dirty="0">
                <a:solidFill>
                  <a:srgbClr val="F2F2F2">
                    <a:lumMod val="10000"/>
                  </a:srgbClr>
                </a:solidFill>
                <a:latin typeface="Berlin Sans FB Demi" pitchFamily="34" charset="0"/>
                <a:cs typeface="Arial" pitchFamily="34" charset="0"/>
              </a:rPr>
              <a:t>Centro de Investigación en Neurociencias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b="64485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5358" y="6297968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12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itchFamily="34" charset="0"/>
                <a:ea typeface="Times"/>
                <a:cs typeface="Segoe UI" pitchFamily="34" charset="0"/>
              </a:rPr>
              <a:t>Tel:(506) 2511-8256 e- mail: </a:t>
            </a:r>
            <a:r>
              <a:rPr kumimoji="0" lang="fr-FR" sz="12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itchFamily="34" charset="0"/>
                <a:ea typeface="Times"/>
                <a:cs typeface="Segoe UI" pitchFamily="34" charset="0"/>
                <a:hlinkClick r:id="rId5"/>
              </a:rPr>
              <a:t>neurociencias@ucr.ac.cr</a:t>
            </a:r>
            <a:endParaRPr kumimoji="0" lang="fr-FR" sz="12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itchFamily="34" charset="0"/>
              <a:ea typeface="Times"/>
              <a:cs typeface="Segoe U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fr-FR" sz="1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www.neurociencias.ucr.ac.cr</a:t>
            </a:r>
            <a:endParaRPr kumimoji="0" lang="fr-FR" sz="1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27584" y="1268760"/>
            <a:ext cx="777686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R" sz="2000" b="1" dirty="0" smtClean="0"/>
          </a:p>
          <a:p>
            <a:pPr algn="ctr"/>
            <a:r>
              <a:rPr lang="es-CR" sz="2000" b="1" dirty="0" smtClean="0"/>
              <a:t>Tiene </a:t>
            </a:r>
            <a:r>
              <a:rPr lang="es-CR" sz="2000" b="1" dirty="0"/>
              <a:t>el placer de invitarlos a la </a:t>
            </a:r>
            <a:r>
              <a:rPr lang="es-CR" sz="2000" b="1" dirty="0" smtClean="0"/>
              <a:t>conferencia, en el marco de la </a:t>
            </a:r>
          </a:p>
          <a:p>
            <a:pPr algn="ctr"/>
            <a:r>
              <a:rPr lang="es-CR" sz="2000" b="1" dirty="0" smtClean="0"/>
              <a:t>Semana Internacional del Cerebro:</a:t>
            </a:r>
            <a:endParaRPr lang="es-CR" sz="2000" b="1" dirty="0"/>
          </a:p>
          <a:p>
            <a:pPr algn="ctr"/>
            <a:r>
              <a:rPr lang="es-CR" sz="2000" b="1" dirty="0"/>
              <a:t> </a:t>
            </a:r>
          </a:p>
          <a:p>
            <a:pPr algn="ctr"/>
            <a:r>
              <a:rPr lang="es-CR" sz="2800" b="1" i="1" dirty="0" smtClean="0">
                <a:latin typeface="Berlin Sans FB Demi" pitchFamily="34" charset="0"/>
              </a:rPr>
              <a:t>Nutrición y Enfermedades Neurodegenerativas</a:t>
            </a:r>
            <a:endParaRPr lang="es-CR" sz="2400" b="1" i="1" dirty="0" smtClean="0">
              <a:latin typeface="Berlin Sans FB Demi" pitchFamily="34" charset="0"/>
            </a:endParaRPr>
          </a:p>
          <a:p>
            <a:pPr algn="ctr"/>
            <a:endParaRPr lang="es-CR" sz="2000" b="1" dirty="0"/>
          </a:p>
          <a:p>
            <a:pPr algn="just"/>
            <a:r>
              <a:rPr lang="es-CR" dirty="0" smtClean="0">
                <a:latin typeface="Berlin Sans FB" pitchFamily="34" charset="0"/>
              </a:rPr>
              <a:t>Dirigido a: Personas diagnosticadas, cuidadores, familiares y público en general </a:t>
            </a:r>
          </a:p>
          <a:p>
            <a:pPr algn="just"/>
            <a:endParaRPr lang="es-CR" dirty="0" smtClean="0">
              <a:latin typeface="Berlin Sans FB" pitchFamily="34" charset="0"/>
            </a:endParaRPr>
          </a:p>
          <a:p>
            <a:pPr algn="just"/>
            <a:r>
              <a:rPr lang="es-CR" dirty="0" smtClean="0">
                <a:latin typeface="Berlin Sans FB" pitchFamily="34" charset="0"/>
              </a:rPr>
              <a:t>Impartida por: </a:t>
            </a:r>
            <a:r>
              <a:rPr lang="es-CR" dirty="0" err="1" smtClean="0">
                <a:latin typeface="Berlin Sans FB" pitchFamily="34" charset="0"/>
              </a:rPr>
              <a:t>Br.</a:t>
            </a:r>
            <a:r>
              <a:rPr lang="es-CR" dirty="0" smtClean="0">
                <a:latin typeface="Berlin Sans FB" pitchFamily="34" charset="0"/>
              </a:rPr>
              <a:t> Anayanci Masís Vargas, </a:t>
            </a:r>
            <a:r>
              <a:rPr lang="es-CR" smtClean="0">
                <a:latin typeface="Berlin Sans FB" pitchFamily="34" charset="0"/>
              </a:rPr>
              <a:t>Nutricionista-Investigadora del Centro </a:t>
            </a:r>
            <a:r>
              <a:rPr lang="es-CR" dirty="0" smtClean="0">
                <a:latin typeface="Berlin Sans FB" pitchFamily="34" charset="0"/>
              </a:rPr>
              <a:t>de Investigación </a:t>
            </a:r>
            <a:r>
              <a:rPr lang="es-CR" smtClean="0">
                <a:latin typeface="Berlin Sans FB" pitchFamily="34" charset="0"/>
              </a:rPr>
              <a:t>en </a:t>
            </a:r>
            <a:r>
              <a:rPr lang="es-CR" smtClean="0">
                <a:latin typeface="Berlin Sans FB" pitchFamily="34" charset="0"/>
              </a:rPr>
              <a:t>Neurociencias.</a:t>
            </a:r>
            <a:endParaRPr lang="es-CR" dirty="0" smtClean="0">
              <a:latin typeface="Berlin Sans FB" pitchFamily="34" charset="0"/>
            </a:endParaRPr>
          </a:p>
          <a:p>
            <a:endParaRPr lang="es-CR" dirty="0">
              <a:latin typeface="Berlin Sans FB" pitchFamily="34" charset="0"/>
            </a:endParaRPr>
          </a:p>
          <a:p>
            <a:pPr algn="just"/>
            <a:r>
              <a:rPr lang="es-CR" dirty="0" smtClean="0">
                <a:latin typeface="Berlin Sans FB" pitchFamily="34" charset="0"/>
              </a:rPr>
              <a:t>Lugar: </a:t>
            </a:r>
            <a:r>
              <a:rPr lang="es-CR" dirty="0">
                <a:latin typeface="Berlin Sans FB" pitchFamily="34" charset="0"/>
              </a:rPr>
              <a:t> </a:t>
            </a:r>
            <a:r>
              <a:rPr lang="es-CR" dirty="0" err="1" smtClean="0">
                <a:latin typeface="Berlin Sans FB" pitchFamily="34" charset="0"/>
              </a:rPr>
              <a:t>Miniauditorio</a:t>
            </a:r>
            <a:r>
              <a:rPr lang="es-CR" dirty="0" smtClean="0">
                <a:latin typeface="Berlin Sans FB" pitchFamily="34" charset="0"/>
              </a:rPr>
              <a:t> Facultad de Ciencias Agroalimentarias</a:t>
            </a:r>
          </a:p>
          <a:p>
            <a:pPr algn="just"/>
            <a:endParaRPr lang="es-CR" dirty="0" smtClean="0">
              <a:latin typeface="Berlin Sans FB" pitchFamily="34" charset="0"/>
            </a:endParaRPr>
          </a:p>
          <a:p>
            <a:r>
              <a:rPr lang="es-CR" dirty="0" smtClean="0">
                <a:latin typeface="Berlin Sans FB" pitchFamily="34" charset="0"/>
              </a:rPr>
              <a:t>Fecha: Jueves 19 de marzo de 2015</a:t>
            </a:r>
          </a:p>
          <a:p>
            <a:r>
              <a:rPr lang="es-CR" dirty="0" smtClean="0">
                <a:latin typeface="Berlin Sans FB" pitchFamily="34" charset="0"/>
              </a:rPr>
              <a:t>Hora: 2:00 p.m.</a:t>
            </a:r>
          </a:p>
          <a:p>
            <a:endParaRPr lang="es-CR" sz="800" dirty="0" smtClean="0">
              <a:latin typeface="Berlin Sans FB" pitchFamily="34" charset="0"/>
            </a:endParaRPr>
          </a:p>
          <a:p>
            <a:r>
              <a:rPr lang="es-CR" dirty="0" smtClean="0">
                <a:latin typeface="Berlin Sans FB" pitchFamily="34" charset="0"/>
              </a:rPr>
              <a:t>Cupo limitado</a:t>
            </a:r>
            <a:endParaRPr lang="es-CR" dirty="0">
              <a:latin typeface="Berlin Sans FB" pitchFamily="34" charset="0"/>
            </a:endParaRPr>
          </a:p>
        </p:txBody>
      </p:sp>
      <p:pic>
        <p:nvPicPr>
          <p:cNvPr id="8" name="B7559B94-C719-48A5-953C-DE258DDD1FEB" descr="cid:B7559B94-C719-48A5-953C-DE258DDD1FEB"/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948264" y="4149080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95</Words>
  <Application>Microsoft Office PowerPoint</Application>
  <PresentationFormat>Presentación en pantalla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Berlin Sans FB</vt:lpstr>
      <vt:lpstr>Berlin Sans FB Demi</vt:lpstr>
      <vt:lpstr>Calibri</vt:lpstr>
      <vt:lpstr>Segoe UI</vt:lpstr>
      <vt:lpstr>Times</vt:lpstr>
      <vt:lpstr>Tema de Office</vt:lpstr>
      <vt:lpstr>Presentación de PowerPoint</vt:lpstr>
    </vt:vector>
  </TitlesOfParts>
  <Company>DurieSpain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Johanna</dc:creator>
  <cp:lastModifiedBy>CIN-PC015</cp:lastModifiedBy>
  <cp:revision>216</cp:revision>
  <cp:lastPrinted>2015-02-12T16:41:46Z</cp:lastPrinted>
  <dcterms:created xsi:type="dcterms:W3CDTF">2013-05-24T15:15:06Z</dcterms:created>
  <dcterms:modified xsi:type="dcterms:W3CDTF">2015-03-11T15:03:13Z</dcterms:modified>
</cp:coreProperties>
</file>