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D62654-690A-4B18-B7DE-C595E963D57E}" type="datetimeFigureOut">
              <a:rPr lang="es-CR" smtClean="0"/>
              <a:pPr/>
              <a:t>05/03/2015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D3D5A7-1B24-4CDC-92EE-22D3645A659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</a:rPr>
              <a:t>El Programa Regional de Recursos en Sordera (PROGRESO)</a:t>
            </a:r>
            <a:br>
              <a:rPr lang="es-ES" sz="20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</a:rPr>
              <a:t>Invita a matricular en los cursos libres de</a:t>
            </a:r>
            <a:br>
              <a:rPr lang="es-ES" sz="20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</a:rPr>
              <a:t>LENGUA DE SEÑAS COSTARRICENSE (LESCO</a:t>
            </a: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</a:rPr>
              <a:t>), I Semestre 2015</a:t>
            </a:r>
            <a:endParaRPr lang="es-CR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4294967295"/>
          </p:nvPr>
        </p:nvSpPr>
        <p:spPr>
          <a:xfrm>
            <a:off x="899592" y="2132856"/>
            <a:ext cx="7451725" cy="45365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2000" dirty="0" smtClean="0"/>
              <a:t>Los cursos de LESCO están dirigidos al público en general mayor de 18 años, personas que se relacionan o trabajan con personas sordas y familiares de sordos.</a:t>
            </a:r>
          </a:p>
          <a:p>
            <a:pPr algn="ctr"/>
            <a:r>
              <a:rPr lang="es-ES" sz="2000" dirty="0" smtClean="0"/>
              <a:t>Matrícula: </a:t>
            </a:r>
            <a:r>
              <a:rPr lang="es-ES" sz="2000" dirty="0" smtClean="0"/>
              <a:t>del 16 al 18 de marzo </a:t>
            </a:r>
            <a:r>
              <a:rPr lang="es-ES" sz="2000" dirty="0" smtClean="0"/>
              <a:t>de 2015, </a:t>
            </a:r>
            <a:endParaRPr lang="es-ES" sz="2000" dirty="0" smtClean="0"/>
          </a:p>
          <a:p>
            <a:pPr algn="ctr"/>
            <a:r>
              <a:rPr lang="es-ES" sz="2000" dirty="0" smtClean="0"/>
              <a:t>de </a:t>
            </a:r>
            <a:r>
              <a:rPr lang="es-ES" sz="2000" dirty="0" smtClean="0"/>
              <a:t>9 am a 12 </a:t>
            </a:r>
            <a:r>
              <a:rPr lang="es-ES" sz="2000" dirty="0" err="1" smtClean="0"/>
              <a:t>md</a:t>
            </a:r>
            <a:r>
              <a:rPr lang="es-ES" sz="2000" dirty="0" smtClean="0"/>
              <a:t> y de 1a 4 pm.</a:t>
            </a:r>
          </a:p>
          <a:p>
            <a:pPr algn="ctr"/>
            <a:r>
              <a:rPr lang="es-ES" sz="2000" dirty="0" smtClean="0"/>
              <a:t>Costo: ¢40.000 por nivel (incluye material)</a:t>
            </a:r>
          </a:p>
          <a:p>
            <a:pPr algn="ctr"/>
            <a:r>
              <a:rPr lang="es-ES" sz="2000" dirty="0" smtClean="0"/>
              <a:t>Duración: </a:t>
            </a:r>
            <a:r>
              <a:rPr lang="es-ES" sz="2000" dirty="0" smtClean="0"/>
              <a:t>10 </a:t>
            </a:r>
            <a:r>
              <a:rPr lang="es-ES" sz="2000" dirty="0" smtClean="0"/>
              <a:t>semanas (40 horas)</a:t>
            </a:r>
          </a:p>
          <a:p>
            <a:pPr algn="ctr"/>
            <a:r>
              <a:rPr lang="es-ES" sz="2000" dirty="0" smtClean="0"/>
              <a:t>Requisitos de Matrícula: 2 copias de la cédula, </a:t>
            </a:r>
          </a:p>
          <a:p>
            <a:pPr algn="ctr"/>
            <a:r>
              <a:rPr lang="es-ES" sz="2000" dirty="0" smtClean="0"/>
              <a:t>1 foto tamaño pasaporte (nuevos)</a:t>
            </a:r>
          </a:p>
          <a:p>
            <a:pPr algn="ctr"/>
            <a:r>
              <a:rPr lang="es-ES" sz="2000" dirty="0" smtClean="0"/>
              <a:t>Al aprobar cada nivel se entregará un certificado de aprovechamiento, reconocido por el Servicio Civil.</a:t>
            </a:r>
          </a:p>
          <a:p>
            <a:pPr algn="ctr"/>
            <a:r>
              <a:rPr lang="es-ES" sz="2000" dirty="0" smtClean="0"/>
              <a:t>INICIO DE LECCIONES: </a:t>
            </a:r>
            <a:r>
              <a:rPr lang="es-ES" sz="2000" dirty="0" smtClean="0"/>
              <a:t>28 de marzo/6 de abril </a:t>
            </a:r>
            <a:r>
              <a:rPr lang="es-ES" sz="2000" dirty="0" smtClean="0"/>
              <a:t>2015</a:t>
            </a:r>
          </a:p>
          <a:p>
            <a:pPr algn="ctr"/>
            <a:r>
              <a:rPr lang="es-ES" sz="2000" dirty="0" smtClean="0"/>
              <a:t>CUPO LIMITADO</a:t>
            </a:r>
          </a:p>
          <a:p>
            <a:pPr algn="ctr"/>
            <a:r>
              <a:rPr lang="es-ES" sz="2000" dirty="0" smtClean="0"/>
              <a:t>Para más información: </a:t>
            </a:r>
            <a:r>
              <a:rPr lang="es-ES" sz="2000" dirty="0" smtClean="0"/>
              <a:t>2511-4160/2511-4200 </a:t>
            </a:r>
            <a:endParaRPr lang="es-ES" sz="2000" dirty="0" smtClean="0"/>
          </a:p>
          <a:p>
            <a:pPr algn="ctr"/>
            <a:r>
              <a:rPr lang="es-ES" sz="2000" dirty="0" smtClean="0"/>
              <a:t>correo: progreso.eoee@ucr.ac.cr</a:t>
            </a:r>
          </a:p>
          <a:p>
            <a:endParaRPr lang="es-CR" sz="2000" dirty="0"/>
          </a:p>
        </p:txBody>
      </p:sp>
      <p:pic>
        <p:nvPicPr>
          <p:cNvPr id="23554" name="Picture 2" descr="http://mediacionvirtual.ucr.ac.cr/moodle3/Uploads/logoUCR.png"/>
          <p:cNvPicPr>
            <a:picLocks noChangeAspect="1" noChangeArrowheads="1"/>
          </p:cNvPicPr>
          <p:nvPr/>
        </p:nvPicPr>
        <p:blipFill>
          <a:blip r:embed="rId2" cstate="print"/>
          <a:srcRect l="5882" t="25000" r="7059" b="25000"/>
          <a:stretch>
            <a:fillRect/>
          </a:stretch>
        </p:blipFill>
        <p:spPr bwMode="auto">
          <a:xfrm>
            <a:off x="2915816" y="0"/>
            <a:ext cx="3024336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134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El Programa Regional de Recursos en Sordera (PROGRESO) Invita a matricular en los cursos libres de LENGUA DE SEÑAS COSTARRICENSE (LESCO), I Semestre 2015</vt:lpstr>
    </vt:vector>
  </TitlesOfParts>
  <Company>Universidad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PROGRESO</dc:creator>
  <cp:lastModifiedBy>PROGRESO</cp:lastModifiedBy>
  <cp:revision>7</cp:revision>
  <dcterms:created xsi:type="dcterms:W3CDTF">2014-09-25T20:15:18Z</dcterms:created>
  <dcterms:modified xsi:type="dcterms:W3CDTF">2015-03-05T20:05:13Z</dcterms:modified>
</cp:coreProperties>
</file>