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0CC358-055F-43FE-8C27-B816EDE97B05}" type="datetimeFigureOut">
              <a:rPr lang="es-CR" smtClean="0"/>
              <a:t>23/01/2015</a:t>
            </a:fld>
            <a:endParaRPr lang="es-C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973F04-E2F6-4100-8C5E-540F496A7DAA}" type="slidenum">
              <a:rPr lang="es-CR" smtClean="0"/>
              <a:t>‹Nº›</a:t>
            </a:fld>
            <a:endParaRPr lang="es-C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agnostico.emate.ucr.ac.c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504" y="1166887"/>
            <a:ext cx="8604448" cy="1686049"/>
          </a:xfrm>
        </p:spPr>
        <p:txBody>
          <a:bodyPr>
            <a:noAutofit/>
          </a:bodyPr>
          <a:lstStyle/>
          <a:p>
            <a:pPr algn="ctr"/>
            <a:r>
              <a:rPr lang="es-CR" sz="3600" dirty="0" smtClean="0"/>
              <a:t>Diagnóstico de los Aprendizajes en Matemática</a:t>
            </a:r>
            <a:br>
              <a:rPr lang="es-CR" sz="3600" dirty="0" smtClean="0"/>
            </a:br>
            <a:r>
              <a:rPr lang="es-CR" sz="3600" dirty="0" smtClean="0"/>
              <a:t>Extensión del Periodo de Inscripción</a:t>
            </a:r>
            <a:br>
              <a:rPr lang="es-CR" sz="3600" dirty="0" smtClean="0"/>
            </a:br>
            <a:endParaRPr lang="es-CR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424936" cy="3816424"/>
          </a:xfrm>
        </p:spPr>
        <p:txBody>
          <a:bodyPr>
            <a:noAutofit/>
          </a:bodyPr>
          <a:lstStyle/>
          <a:p>
            <a:pPr algn="ctr"/>
            <a:r>
              <a:rPr lang="es-CR" sz="2400" dirty="0" smtClean="0"/>
              <a:t>La inscripción para la aplicación  ordinaria del 31 de enero se mantendrá disponible </a:t>
            </a:r>
            <a:r>
              <a:rPr lang="es-CR" sz="2400" dirty="0" smtClean="0"/>
              <a:t>vía web</a:t>
            </a:r>
            <a:r>
              <a:rPr lang="es-CR" sz="2400" dirty="0" smtClean="0"/>
              <a:t> el sábado 24 y domingo 25 de enero.</a:t>
            </a:r>
          </a:p>
          <a:p>
            <a:pPr algn="ctr"/>
            <a:endParaRPr lang="es-CR" sz="2400" dirty="0" smtClean="0"/>
          </a:p>
          <a:p>
            <a:pPr algn="ctr"/>
            <a:r>
              <a:rPr lang="es-CR" sz="2400" dirty="0" smtClean="0"/>
              <a:t>Consulte el procedimiento en el enlace</a:t>
            </a:r>
          </a:p>
          <a:p>
            <a:pPr algn="ctr"/>
            <a:r>
              <a:rPr lang="es-CR" sz="2400" dirty="0" smtClean="0">
                <a:hlinkClick r:id="rId2"/>
              </a:rPr>
              <a:t>http://www.diagnostico.emate.ucr.ac.cr/</a:t>
            </a:r>
            <a:endParaRPr lang="es-CR" sz="2400" dirty="0" smtClean="0"/>
          </a:p>
          <a:p>
            <a:pPr algn="ctr"/>
            <a:endParaRPr lang="es-CR" sz="2400" dirty="0"/>
          </a:p>
          <a:p>
            <a:pPr algn="ctr"/>
            <a:r>
              <a:rPr lang="es-CR" sz="2400" dirty="0" smtClean="0"/>
              <a:t>Consulta telefónica de Lunes a Viernes en 2511-4534, 2511-5238</a:t>
            </a:r>
          </a:p>
          <a:p>
            <a:pPr algn="ctr"/>
            <a:r>
              <a:rPr lang="es-CR" sz="2400" dirty="0" smtClean="0"/>
              <a:t>Correo Electrónico: diagnosticodima.em@ucr.ac.cr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54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Diagnóstico de los Aprendizajes en Matemática Extensión del Periodo de Inscripción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de los Aprendizajes en Matemática Extensión del periodo de inscripción a Prueba Ordinaria</dc:title>
  <dc:creator>LAB-212</dc:creator>
  <cp:lastModifiedBy>LAB-212</cp:lastModifiedBy>
  <cp:revision>4</cp:revision>
  <dcterms:created xsi:type="dcterms:W3CDTF">2015-01-23T15:38:48Z</dcterms:created>
  <dcterms:modified xsi:type="dcterms:W3CDTF">2015-01-23T16:18:12Z</dcterms:modified>
</cp:coreProperties>
</file>