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01EE2B9-D007-4D86-9830-AB3C5B39FDB0}" type="datetimeFigureOut">
              <a:rPr lang="es-CR" smtClean="0"/>
              <a:pPr/>
              <a:t>06/11/2014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9BE9A45-2E33-4E4A-BA1E-04B91BE4954D}"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EE2B9-D007-4D86-9830-AB3C5B39FDB0}" type="datetimeFigureOut">
              <a:rPr lang="es-CR" smtClean="0"/>
              <a:pPr/>
              <a:t>06/11/2014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9A45-2E33-4E4A-BA1E-04B91BE4954D}"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vista.iice@ucr.ac.cr" TargetMode="External"/><Relationship Id="rId2" Type="http://schemas.openxmlformats.org/officeDocument/2006/relationships/hyperlink" Target="http://revistas.ucr.ac.cr/index.php/economicas"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3645024"/>
            <a:ext cx="7992888" cy="2855168"/>
          </a:xfrm>
        </p:spPr>
        <p:txBody>
          <a:bodyPr>
            <a:noAutofit/>
          </a:bodyPr>
          <a:lstStyle/>
          <a:p>
            <a:pPr algn="just"/>
            <a:r>
              <a:rPr lang="es-CR" sz="1200" dirty="0">
                <a:latin typeface="Arial" pitchFamily="34" charset="0"/>
                <a:cs typeface="Arial" pitchFamily="34" charset="0"/>
              </a:rPr>
              <a:t>La Revista de Ciencias Económicas (RCE) es una publicación interdisciplinaria semestral de la Facultad de Ciencias Económicas de la Universidad de Costa Rica. </a:t>
            </a:r>
            <a:r>
              <a:rPr lang="es-CR" sz="1200" b="1" dirty="0">
                <a:latin typeface="Arial" pitchFamily="34" charset="0"/>
                <a:cs typeface="Arial" pitchFamily="34" charset="0"/>
              </a:rPr>
              <a:t>Su objetivo </a:t>
            </a:r>
            <a:r>
              <a:rPr lang="es-CR" sz="1200" dirty="0">
                <a:latin typeface="Arial" pitchFamily="34" charset="0"/>
                <a:cs typeface="Arial" pitchFamily="34" charset="0"/>
              </a:rPr>
              <a:t>es divulgar las investigaciones desarrolladas en los Institutos y Centros de Investigación de la Universidad de Costa Rica, y  la publicación de investigaciones de académicos nacionales e internacionales, sirviendo de medio de comunicación entre los y las investigadoras de manera que se genere un diálogo entre pares ubicados en distintas latitudes, sobre el conocimiento en el área de las ciencias económicas. RCE aplica un proceso de evaluación por pares de carácter doble ciego que garantiza la imparcialidad en las evaluaciones de los artículos. Cubre las áreas de Economía, Administración de Negocios, Estadística y Administración Pública. La Revista se publica en versiones impresa y en línea.</a:t>
            </a:r>
          </a:p>
          <a:p>
            <a:pPr algn="just"/>
            <a:r>
              <a:rPr lang="es-CR" sz="1200" dirty="0">
                <a:latin typeface="Arial" pitchFamily="34" charset="0"/>
                <a:cs typeface="Arial" pitchFamily="34" charset="0"/>
              </a:rPr>
              <a:t>RCE publica artículos de investigación, de revisión de literatura, avances de investigación, notas técnicas, y estudios de caso de investigadores nacionales o extranjeras, en idioma español o inglés.</a:t>
            </a:r>
          </a:p>
          <a:p>
            <a:pPr algn="just"/>
            <a:r>
              <a:rPr lang="es-CR" sz="1200" dirty="0">
                <a:latin typeface="Arial" pitchFamily="34" charset="0"/>
                <a:cs typeface="Arial" pitchFamily="34" charset="0"/>
              </a:rPr>
              <a:t>El Volumen 32, número 2, correspondiente al segundo semestre del </a:t>
            </a:r>
            <a:r>
              <a:rPr lang="es-CR" sz="1200" dirty="0" smtClean="0">
                <a:latin typeface="Arial" pitchFamily="34" charset="0"/>
                <a:cs typeface="Arial" pitchFamily="34" charset="0"/>
              </a:rPr>
              <a:t>2014, pronto estará disponible </a:t>
            </a:r>
            <a:r>
              <a:rPr lang="es-CR" sz="1200" dirty="0">
                <a:latin typeface="Arial" pitchFamily="34" charset="0"/>
                <a:cs typeface="Arial" pitchFamily="34" charset="0"/>
              </a:rPr>
              <a:t>en el sitio: </a:t>
            </a:r>
            <a:r>
              <a:rPr lang="es-CR" sz="1200" u="sng" dirty="0">
                <a:latin typeface="Arial" pitchFamily="34" charset="0"/>
                <a:cs typeface="Arial" pitchFamily="34" charset="0"/>
                <a:hlinkClick r:id="rId2"/>
              </a:rPr>
              <a:t>http://revistas.ucr.ac.cr/index.php/economicas</a:t>
            </a:r>
            <a:r>
              <a:rPr lang="es-CR" sz="1200" dirty="0">
                <a:latin typeface="Arial" pitchFamily="34" charset="0"/>
                <a:cs typeface="Arial" pitchFamily="34" charset="0"/>
              </a:rPr>
              <a:t> en el que pueden ver el formato de publicación. También pueden solicitar las normas de publicación en la dirección: </a:t>
            </a:r>
            <a:r>
              <a:rPr lang="es-CR" sz="1200" u="sng" dirty="0">
                <a:latin typeface="Arial" pitchFamily="34" charset="0"/>
                <a:cs typeface="Arial" pitchFamily="34" charset="0"/>
                <a:hlinkClick r:id="rId3"/>
              </a:rPr>
              <a:t>revista.iice@ucr.ac.cr</a:t>
            </a:r>
            <a:r>
              <a:rPr lang="es-CR" sz="1200" dirty="0">
                <a:latin typeface="Arial" pitchFamily="34" charset="0"/>
                <a:cs typeface="Arial" pitchFamily="34" charset="0"/>
              </a:rPr>
              <a:t> o ingresar a la página web  http://www.iice.ucr.ac.cr/normas.pdf </a:t>
            </a:r>
          </a:p>
          <a:p>
            <a:pPr algn="just"/>
            <a:r>
              <a:rPr lang="es-CR" sz="1200" dirty="0">
                <a:latin typeface="Arial" pitchFamily="34" charset="0"/>
                <a:cs typeface="Arial" pitchFamily="34" charset="0"/>
              </a:rPr>
              <a:t> </a:t>
            </a:r>
          </a:p>
          <a:p>
            <a:endParaRPr lang="es-CR" sz="1200" dirty="0"/>
          </a:p>
        </p:txBody>
      </p:sp>
      <p:pic>
        <p:nvPicPr>
          <p:cNvPr id="4" name="3 Imagen" descr="portada.png"/>
          <p:cNvPicPr>
            <a:picLocks noChangeAspect="1"/>
          </p:cNvPicPr>
          <p:nvPr/>
        </p:nvPicPr>
        <p:blipFill>
          <a:blip r:embed="rId4" cstate="print"/>
          <a:srcRect b="67850"/>
          <a:stretch>
            <a:fillRect/>
          </a:stretch>
        </p:blipFill>
        <p:spPr>
          <a:xfrm>
            <a:off x="1" y="0"/>
            <a:ext cx="4283968" cy="1340768"/>
          </a:xfrm>
          <a:prstGeom prst="rect">
            <a:avLst/>
          </a:prstGeom>
        </p:spPr>
      </p:pic>
      <p:pic>
        <p:nvPicPr>
          <p:cNvPr id="5" name="4 Imagen" descr="portada.png"/>
          <p:cNvPicPr>
            <a:picLocks noChangeAspect="1"/>
          </p:cNvPicPr>
          <p:nvPr/>
        </p:nvPicPr>
        <p:blipFill>
          <a:blip r:embed="rId5" cstate="print"/>
          <a:srcRect l="82751" b="67850"/>
          <a:stretch>
            <a:fillRect/>
          </a:stretch>
        </p:blipFill>
        <p:spPr>
          <a:xfrm>
            <a:off x="4283968" y="0"/>
            <a:ext cx="4860032" cy="1340768"/>
          </a:xfrm>
          <a:prstGeom prst="rect">
            <a:avLst/>
          </a:prstGeom>
        </p:spPr>
      </p:pic>
      <p:sp>
        <p:nvSpPr>
          <p:cNvPr id="6" name="2 Subtítulo"/>
          <p:cNvSpPr txBox="1">
            <a:spLocks/>
          </p:cNvSpPr>
          <p:nvPr/>
        </p:nvSpPr>
        <p:spPr>
          <a:xfrm>
            <a:off x="899592" y="1412776"/>
            <a:ext cx="7560840" cy="2232248"/>
          </a:xfrm>
          <a:prstGeom prst="rect">
            <a:avLst/>
          </a:prstGeom>
          <a:noFill/>
        </p:spPr>
        <p:txBody>
          <a:bodyPr vert="horz" lIns="91440" tIns="45720" rIns="91440" bIns="45720" rtlCol="0">
            <a:normAutofit fontScale="2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UNIVERSIDAD DE COSTA RICA</a:t>
            </a:r>
            <a:endParaRPr kumimoji="0" lang="es-ES"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FACULTAD DE CIENCIAS ECONÓMICAS</a:t>
            </a:r>
            <a:endParaRPr kumimoji="0" lang="es-ES"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Consejo Editorial Revista de Ciencias Económicas</a:t>
            </a:r>
            <a:endParaRPr kumimoji="0" lang="es-ES"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32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 </a:t>
            </a:r>
            <a:endParaRPr kumimoji="0" lang="es-ES" sz="32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CR" sz="4800" b="1" dirty="0" smtClean="0">
                <a:solidFill>
                  <a:schemeClr val="accent3">
                    <a:lumMod val="50000"/>
                  </a:schemeClr>
                </a:solidFill>
                <a:latin typeface="Arial" pitchFamily="34" charset="0"/>
                <a:cs typeface="Arial" pitchFamily="34" charset="0"/>
              </a:rPr>
              <a:t>Del 31</a:t>
            </a:r>
            <a:r>
              <a:rPr kumimoji="0" lang="es-CR" sz="4800" b="1"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 de octubre del 2014 al 31 de enero del 2015</a:t>
            </a:r>
            <a:endParaRPr kumimoji="0" lang="es-ES" sz="48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A docentes e investigadores </a:t>
            </a:r>
            <a:endParaRPr kumimoji="0" lang="es-ES"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 </a:t>
            </a:r>
            <a:endParaRPr kumimoji="0" lang="es-ES"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R" sz="5600" b="1"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RECEPCIÓN DE ARTÍCULOS CIENTÍFICOS</a:t>
            </a:r>
            <a:r>
              <a:rPr kumimoji="0" lang="es-CR"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rPr>
              <a:t> para el siguiente número de la Revista de Ciencias Económicas, Volumen 33 número 1 del semestre enero - junio 2015. </a:t>
            </a:r>
            <a:endParaRPr kumimoji="0" lang="es-ES" sz="5600" b="0" i="0" u="none" strike="noStrike" kern="1200" cap="none" spc="0" normalizeH="0" baseline="0" noProof="0" dirty="0" smtClean="0">
              <a:ln>
                <a:noFill/>
              </a:ln>
              <a:solidFill>
                <a:schemeClr val="accent3">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a:ln>
                <a:noFill/>
              </a:ln>
              <a:solidFill>
                <a:schemeClr val="accent3">
                  <a:lumMod val="50000"/>
                </a:schemeClr>
              </a:solidFill>
              <a:effectLst/>
              <a:uLnTx/>
              <a:uFillTx/>
              <a:latin typeface="Arial" pitchFamily="34" charset="0"/>
              <a:ea typeface="+mn-ea"/>
              <a:cs typeface="Arial" pitchFamily="34" charset="0"/>
            </a:endParaRPr>
          </a:p>
        </p:txBody>
      </p:sp>
      <p:sp>
        <p:nvSpPr>
          <p:cNvPr id="7" name="6 Rectángulo"/>
          <p:cNvSpPr/>
          <p:nvPr/>
        </p:nvSpPr>
        <p:spPr>
          <a:xfrm>
            <a:off x="6047656" y="6239053"/>
            <a:ext cx="3096344" cy="646331"/>
          </a:xfrm>
          <a:prstGeom prst="rect">
            <a:avLst/>
          </a:prstGeom>
        </p:spPr>
        <p:txBody>
          <a:bodyPr wrap="square">
            <a:spAutoFit/>
          </a:bodyPr>
          <a:lstStyle/>
          <a:p>
            <a:pPr algn="ctr"/>
            <a:r>
              <a:rPr lang="es-CR" dirty="0"/>
              <a:t>Max Alberto Soto</a:t>
            </a:r>
            <a:endParaRPr lang="es-ES" dirty="0"/>
          </a:p>
          <a:p>
            <a:pPr algn="ctr"/>
            <a:r>
              <a:rPr lang="es-CR" dirty="0" smtClean="0"/>
              <a:t>Director</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66</Words>
  <Application>Microsoft Office PowerPoint</Application>
  <PresentationFormat>Presentación en pantalla (4:3)</PresentationFormat>
  <Paragraphs>15</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Company>Universidad de Costa 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Isabel Monge</dc:creator>
  <cp:lastModifiedBy>lleon</cp:lastModifiedBy>
  <cp:revision>4</cp:revision>
  <dcterms:created xsi:type="dcterms:W3CDTF">2014-10-27T20:05:14Z</dcterms:created>
  <dcterms:modified xsi:type="dcterms:W3CDTF">2014-11-06T22:57:42Z</dcterms:modified>
</cp:coreProperties>
</file>