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00834-9E39-4F13-A908-B48EDC5D1ABA}" type="datetimeFigureOut">
              <a:rPr lang="es-CR" smtClean="0"/>
              <a:pPr/>
              <a:t>29/07/2014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A2E57-EA42-45E6-8653-987B0AD9DF92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SC028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23257" cy="6858000"/>
          </a:xfrm>
          <a:prstGeom prst="rect">
            <a:avLst/>
          </a:prstGeom>
        </p:spPr>
      </p:pic>
      <p:pic>
        <p:nvPicPr>
          <p:cNvPr id="5" name="4 Imagen" descr="DSC028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8141" y="0"/>
            <a:ext cx="446977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Universidad de Costa 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</dc:creator>
  <cp:lastModifiedBy>Jefatura Decanato Medicina</cp:lastModifiedBy>
  <cp:revision>1</cp:revision>
  <dcterms:created xsi:type="dcterms:W3CDTF">2014-07-04T19:05:16Z</dcterms:created>
  <dcterms:modified xsi:type="dcterms:W3CDTF">2014-07-29T19:53:07Z</dcterms:modified>
</cp:coreProperties>
</file>